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87" r:id="rId2"/>
    <p:sldId id="297" r:id="rId3"/>
    <p:sldId id="303" r:id="rId4"/>
    <p:sldId id="301" r:id="rId5"/>
    <p:sldId id="28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92" userDrawn="1">
          <p15:clr>
            <a:srgbClr val="A4A3A4"/>
          </p15:clr>
        </p15:guide>
        <p15:guide id="2" pos="458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asiliki Moumtzi" initials="VM" lastIdx="1" clrIdx="0">
    <p:extLst>
      <p:ext uri="{19B8F6BF-5375-455C-9EA6-DF929625EA0E}">
        <p15:presenceInfo xmlns:p15="http://schemas.microsoft.com/office/powerpoint/2012/main" userId="S::vasmoumtzi@VILABSOE.onmicrosoft.com::96aa2b2e-01c4-41b1-8590-0f36a39ef08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4697"/>
    <a:srgbClr val="A691B8"/>
    <a:srgbClr val="B5AFD5"/>
    <a:srgbClr val="F5D47B"/>
    <a:srgbClr val="F2B701"/>
    <a:srgbClr val="9289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 autoAdjust="0"/>
    <p:restoredTop sz="82726" autoAdjust="0"/>
  </p:normalViewPr>
  <p:slideViewPr>
    <p:cSldViewPr snapToGrid="0">
      <p:cViewPr varScale="1">
        <p:scale>
          <a:sx n="84" d="100"/>
          <a:sy n="84" d="100"/>
        </p:scale>
        <p:origin x="280" y="60"/>
      </p:cViewPr>
      <p:guideLst>
        <p:guide orient="horz" pos="2592"/>
        <p:guide pos="458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6" d="100"/>
          <a:sy n="96" d="100"/>
        </p:scale>
        <p:origin x="4022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D0753C-496A-41B3-94E2-14A7282A15AF}" type="datetimeFigureOut">
              <a:rPr lang="en-US" smtClean="0"/>
              <a:t>4/10/2020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CF193D-BDA4-453C-A88C-A205F198D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8693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D6A166-0E7E-404E-80EB-B7C77D2D91F5}" type="datetimeFigureOut">
              <a:rPr lang="en-US" smtClean="0"/>
              <a:t>4/10/2020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B9E07F-07D6-4892-A5F9-FD0C8BC7BC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879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9E07F-07D6-4892-A5F9-FD0C8BC7BCD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644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Is </a:t>
            </a:r>
            <a:r>
              <a:rPr lang="fr-FR" dirty="0" err="1"/>
              <a:t>it</a:t>
            </a:r>
            <a:r>
              <a:rPr lang="fr-FR" dirty="0"/>
              <a:t> </a:t>
            </a:r>
            <a:r>
              <a:rPr lang="fr-FR" dirty="0" err="1"/>
              <a:t>necessary</a:t>
            </a:r>
            <a:r>
              <a:rPr lang="fr-FR" dirty="0"/>
              <a:t> to </a:t>
            </a:r>
            <a:r>
              <a:rPr lang="fr-FR" dirty="0" err="1"/>
              <a:t>write</a:t>
            </a:r>
            <a:r>
              <a:rPr lang="fr-FR" dirty="0"/>
              <a:t> the figures (7, 2) </a:t>
            </a:r>
            <a:r>
              <a:rPr lang="fr-FR" dirty="0" err="1"/>
              <a:t>both</a:t>
            </a:r>
            <a:r>
              <a:rPr lang="fr-FR" dirty="0"/>
              <a:t> in </a:t>
            </a:r>
            <a:r>
              <a:rPr lang="fr-FR" dirty="0" err="1"/>
              <a:t>letters</a:t>
            </a:r>
            <a:r>
              <a:rPr lang="fr-FR" dirty="0"/>
              <a:t> and </a:t>
            </a:r>
            <a:r>
              <a:rPr lang="fr-FR" dirty="0" err="1"/>
              <a:t>numbers</a:t>
            </a:r>
            <a:r>
              <a:rPr lang="fr-FR" dirty="0"/>
              <a:t>? </a:t>
            </a:r>
          </a:p>
          <a:p>
            <a:r>
              <a:rPr lang="fr-FR" dirty="0" err="1"/>
              <a:t>These</a:t>
            </a:r>
            <a:r>
              <a:rPr lang="fr-FR" dirty="0"/>
              <a:t> figures </a:t>
            </a:r>
            <a:r>
              <a:rPr lang="fr-FR" dirty="0" err="1"/>
              <a:t>appear</a:t>
            </a:r>
            <a:r>
              <a:rPr lang="fr-FR" dirty="0"/>
              <a:t> </a:t>
            </a:r>
            <a:r>
              <a:rPr lang="fr-FR" dirty="0" err="1"/>
              <a:t>again</a:t>
            </a:r>
            <a:r>
              <a:rPr lang="fr-FR" dirty="0"/>
              <a:t> in the </a:t>
            </a:r>
            <a:r>
              <a:rPr lang="fr-FR" dirty="0" err="1"/>
              <a:t>next</a:t>
            </a:r>
            <a:r>
              <a:rPr lang="fr-FR" dirty="0"/>
              <a:t> slide (</a:t>
            </a:r>
            <a:r>
              <a:rPr lang="fr-FR" dirty="0" err="1"/>
              <a:t>maybe</a:t>
            </a:r>
            <a:r>
              <a:rPr lang="fr-FR" dirty="0"/>
              <a:t> to </a:t>
            </a:r>
            <a:r>
              <a:rPr lang="fr-FR" dirty="0" err="1"/>
              <a:t>choose</a:t>
            </a:r>
            <a:r>
              <a:rPr lang="fr-FR" dirty="0"/>
              <a:t> </a:t>
            </a:r>
            <a:r>
              <a:rPr lang="fr-FR" dirty="0" err="1"/>
              <a:t>where</a:t>
            </a:r>
            <a:r>
              <a:rPr lang="fr-FR" dirty="0"/>
              <a:t> to put </a:t>
            </a:r>
            <a:r>
              <a:rPr lang="fr-FR" dirty="0" err="1"/>
              <a:t>them</a:t>
            </a:r>
            <a:r>
              <a:rPr lang="fr-FR" dirty="0"/>
              <a:t> </a:t>
            </a:r>
            <a:r>
              <a:rPr lang="fr-FR" dirty="0" err="1"/>
              <a:t>so</a:t>
            </a:r>
            <a:r>
              <a:rPr lang="fr-FR" dirty="0"/>
              <a:t>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they</a:t>
            </a:r>
            <a:r>
              <a:rPr lang="fr-FR" dirty="0"/>
              <a:t> </a:t>
            </a:r>
            <a:r>
              <a:rPr lang="fr-FR" dirty="0" err="1"/>
              <a:t>appear</a:t>
            </a:r>
            <a:r>
              <a:rPr lang="fr-FR" dirty="0"/>
              <a:t> </a:t>
            </a:r>
            <a:r>
              <a:rPr lang="fr-FR" dirty="0" err="1"/>
              <a:t>only</a:t>
            </a:r>
            <a:r>
              <a:rPr lang="fr-FR" dirty="0"/>
              <a:t> once?).</a:t>
            </a:r>
          </a:p>
          <a:p>
            <a:r>
              <a:rPr lang="fr-FR" dirty="0"/>
              <a:t>I </a:t>
            </a:r>
            <a:r>
              <a:rPr lang="fr-FR" dirty="0" err="1"/>
              <a:t>would</a:t>
            </a:r>
            <a:r>
              <a:rPr lang="fr-FR" dirty="0"/>
              <a:t> </a:t>
            </a:r>
            <a:r>
              <a:rPr lang="fr-FR" dirty="0" err="1"/>
              <a:t>write</a:t>
            </a:r>
            <a:r>
              <a:rPr lang="fr-FR" dirty="0"/>
              <a:t> one sentence about the </a:t>
            </a:r>
            <a:r>
              <a:rPr lang="fr-FR" dirty="0" err="1"/>
              <a:t>current</a:t>
            </a:r>
            <a:r>
              <a:rPr lang="fr-FR" dirty="0"/>
              <a:t> situation of </a:t>
            </a:r>
            <a:r>
              <a:rPr lang="fr-FR" dirty="0" err="1"/>
              <a:t>inequality</a:t>
            </a:r>
            <a:r>
              <a:rPr lang="fr-FR" dirty="0"/>
              <a:t> </a:t>
            </a:r>
            <a:r>
              <a:rPr lang="fr-FR" dirty="0" err="1"/>
              <a:t>women</a:t>
            </a:r>
            <a:r>
              <a:rPr lang="fr-FR" dirty="0"/>
              <a:t> </a:t>
            </a:r>
            <a:r>
              <a:rPr lang="fr-FR" dirty="0" err="1"/>
              <a:t>scientists</a:t>
            </a:r>
            <a:r>
              <a:rPr lang="fr-FR" dirty="0"/>
              <a:t> face at the EU </a:t>
            </a:r>
            <a:r>
              <a:rPr lang="fr-FR" dirty="0" err="1"/>
              <a:t>level</a:t>
            </a:r>
            <a:r>
              <a:rPr lang="fr-FR" dirty="0"/>
              <a:t> (to </a:t>
            </a:r>
            <a:r>
              <a:rPr lang="fr-FR" dirty="0" err="1"/>
              <a:t>underline</a:t>
            </a:r>
            <a:r>
              <a:rPr lang="fr-FR" dirty="0"/>
              <a:t> </a:t>
            </a:r>
            <a:r>
              <a:rPr lang="fr-FR"/>
              <a:t>the importance </a:t>
            </a:r>
            <a:r>
              <a:rPr lang="fr-FR" dirty="0"/>
              <a:t>of </a:t>
            </a:r>
            <a:r>
              <a:rPr lang="fr-FR" dirty="0" err="1"/>
              <a:t>this</a:t>
            </a:r>
            <a:r>
              <a:rPr lang="fr-FR" dirty="0"/>
              <a:t> </a:t>
            </a:r>
            <a:r>
              <a:rPr lang="fr-FR" dirty="0" err="1"/>
              <a:t>project</a:t>
            </a:r>
            <a:r>
              <a:rPr lang="fr-FR" dirty="0"/>
              <a:t>!).</a:t>
            </a:r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B9E07F-07D6-4892-A5F9-FD0C8BC7BCD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6008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 </a:t>
            </a:r>
            <a:r>
              <a:rPr lang="fr-FR" dirty="0" err="1"/>
              <a:t>was</a:t>
            </a:r>
            <a:r>
              <a:rPr lang="fr-FR" dirty="0"/>
              <a:t> </a:t>
            </a:r>
            <a:r>
              <a:rPr lang="fr-FR" dirty="0" err="1"/>
              <a:t>wondering</a:t>
            </a:r>
            <a:r>
              <a:rPr lang="fr-FR" dirty="0"/>
              <a:t> if « </a:t>
            </a:r>
            <a:r>
              <a:rPr lang="fr-FR" dirty="0" err="1"/>
              <a:t>Southern</a:t>
            </a:r>
            <a:r>
              <a:rPr lang="fr-FR" dirty="0"/>
              <a:t> Balkan, Central </a:t>
            </a:r>
            <a:r>
              <a:rPr lang="fr-FR" dirty="0" err="1"/>
              <a:t>European</a:t>
            </a:r>
            <a:r>
              <a:rPr lang="fr-FR" dirty="0"/>
              <a:t> and Baltic countries » </a:t>
            </a:r>
            <a:r>
              <a:rPr lang="fr-FR" dirty="0" err="1"/>
              <a:t>is</a:t>
            </a:r>
            <a:r>
              <a:rPr lang="fr-FR" dirty="0"/>
              <a:t> correct… </a:t>
            </a: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don’t</a:t>
            </a:r>
            <a:r>
              <a:rPr lang="fr-FR" dirty="0"/>
              <a:t> have </a:t>
            </a:r>
            <a:r>
              <a:rPr lang="fr-FR" dirty="0" err="1"/>
              <a:t>any</a:t>
            </a:r>
            <a:r>
              <a:rPr lang="fr-FR" dirty="0"/>
              <a:t> Baltic country right? (</a:t>
            </a:r>
            <a:r>
              <a:rPr lang="fr-FR" dirty="0" err="1"/>
              <a:t>Lithuania</a:t>
            </a:r>
            <a:r>
              <a:rPr lang="fr-FR" dirty="0"/>
              <a:t>, </a:t>
            </a:r>
            <a:r>
              <a:rPr lang="fr-FR" dirty="0" err="1"/>
              <a:t>Estonia</a:t>
            </a:r>
            <a:r>
              <a:rPr lang="fr-FR" dirty="0"/>
              <a:t>, and </a:t>
            </a:r>
            <a:r>
              <a:rPr lang="fr-FR" dirty="0" err="1"/>
              <a:t>Latvia</a:t>
            </a:r>
            <a:r>
              <a:rPr lang="fr-FR" dirty="0"/>
              <a:t>). Spain, </a:t>
            </a:r>
            <a:r>
              <a:rPr lang="fr-FR" dirty="0" err="1"/>
              <a:t>Italy</a:t>
            </a:r>
            <a:r>
              <a:rPr lang="fr-FR" dirty="0"/>
              <a:t> and </a:t>
            </a:r>
            <a:r>
              <a:rPr lang="fr-FR" dirty="0" err="1"/>
              <a:t>Greece</a:t>
            </a:r>
            <a:r>
              <a:rPr lang="fr-FR" dirty="0"/>
              <a:t> are </a:t>
            </a:r>
            <a:r>
              <a:rPr lang="fr-FR" dirty="0" err="1"/>
              <a:t>Southern</a:t>
            </a:r>
            <a:r>
              <a:rPr lang="fr-FR" dirty="0"/>
              <a:t> Europe, but not </a:t>
            </a:r>
            <a:r>
              <a:rPr lang="fr-FR" dirty="0" err="1"/>
              <a:t>Southern</a:t>
            </a:r>
            <a:r>
              <a:rPr lang="fr-FR" dirty="0"/>
              <a:t> Balkan. And </a:t>
            </a:r>
            <a:r>
              <a:rPr lang="fr-FR" dirty="0" err="1"/>
              <a:t>Croatia</a:t>
            </a:r>
            <a:r>
              <a:rPr lang="fr-FR" dirty="0"/>
              <a:t> and </a:t>
            </a:r>
            <a:r>
              <a:rPr lang="fr-FR" dirty="0" err="1"/>
              <a:t>Slovania</a:t>
            </a:r>
            <a:r>
              <a:rPr lang="fr-FR" dirty="0"/>
              <a:t> are Balkan countries but not sure </a:t>
            </a:r>
            <a:r>
              <a:rPr lang="fr-FR" dirty="0" err="1"/>
              <a:t>they</a:t>
            </a:r>
            <a:r>
              <a:rPr lang="fr-FR" dirty="0"/>
              <a:t> are </a:t>
            </a:r>
            <a:r>
              <a:rPr lang="fr-FR" dirty="0" err="1"/>
              <a:t>considered</a:t>
            </a:r>
            <a:r>
              <a:rPr lang="fr-FR" dirty="0"/>
              <a:t> « </a:t>
            </a:r>
            <a:r>
              <a:rPr lang="fr-FR" dirty="0" err="1"/>
              <a:t>Southern</a:t>
            </a:r>
            <a:r>
              <a:rPr lang="fr-FR" dirty="0"/>
              <a:t> » Balkans. I </a:t>
            </a:r>
            <a:r>
              <a:rPr lang="fr-FR" dirty="0" err="1"/>
              <a:t>think</a:t>
            </a:r>
            <a:r>
              <a:rPr lang="fr-FR" dirty="0"/>
              <a:t> </a:t>
            </a:r>
            <a:r>
              <a:rPr lang="fr-FR" dirty="0" err="1"/>
              <a:t>Belgium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rather</a:t>
            </a:r>
            <a:r>
              <a:rPr lang="fr-FR" dirty="0"/>
              <a:t> </a:t>
            </a:r>
            <a:r>
              <a:rPr lang="fr-FR" dirty="0" err="1"/>
              <a:t>considered</a:t>
            </a:r>
            <a:r>
              <a:rPr lang="fr-FR" dirty="0"/>
              <a:t> « Western Europe » (not </a:t>
            </a:r>
            <a:r>
              <a:rPr lang="fr-FR" dirty="0" err="1"/>
              <a:t>really</a:t>
            </a:r>
            <a:r>
              <a:rPr lang="fr-FR" dirty="0"/>
              <a:t> Central or </a:t>
            </a:r>
            <a:r>
              <a:rPr lang="fr-FR" dirty="0" err="1"/>
              <a:t>Northern</a:t>
            </a:r>
            <a:r>
              <a:rPr lang="fr-FR" dirty="0"/>
              <a:t>).</a:t>
            </a:r>
          </a:p>
          <a:p>
            <a:r>
              <a:rPr lang="fr-FR" dirty="0"/>
              <a:t>To </a:t>
            </a:r>
            <a:r>
              <a:rPr lang="fr-FR" dirty="0" err="1"/>
              <a:t>make</a:t>
            </a:r>
            <a:r>
              <a:rPr lang="fr-FR" dirty="0"/>
              <a:t> </a:t>
            </a:r>
            <a:r>
              <a:rPr lang="fr-FR" dirty="0" err="1"/>
              <a:t>it</a:t>
            </a:r>
            <a:r>
              <a:rPr lang="fr-FR" dirty="0"/>
              <a:t> simple, I </a:t>
            </a:r>
            <a:r>
              <a:rPr lang="fr-FR" dirty="0" err="1"/>
              <a:t>think</a:t>
            </a:r>
            <a:r>
              <a:rPr lang="fr-FR" dirty="0"/>
              <a:t> I </a:t>
            </a:r>
            <a:r>
              <a:rPr lang="fr-FR" dirty="0" err="1"/>
              <a:t>would</a:t>
            </a:r>
            <a:r>
              <a:rPr lang="fr-FR" dirty="0"/>
              <a:t> </a:t>
            </a:r>
            <a:r>
              <a:rPr lang="fr-FR" dirty="0" err="1"/>
              <a:t>just</a:t>
            </a:r>
            <a:r>
              <a:rPr lang="fr-FR" dirty="0"/>
              <a:t> </a:t>
            </a:r>
            <a:r>
              <a:rPr lang="fr-FR" dirty="0" err="1"/>
              <a:t>write</a:t>
            </a:r>
            <a:r>
              <a:rPr lang="fr-FR" dirty="0"/>
              <a:t> « a </a:t>
            </a:r>
            <a:r>
              <a:rPr lang="fr-FR" dirty="0" err="1"/>
              <a:t>wide</a:t>
            </a:r>
            <a:r>
              <a:rPr lang="fr-FR" dirty="0"/>
              <a:t> area </a:t>
            </a:r>
            <a:r>
              <a:rPr lang="fr-FR" dirty="0" err="1"/>
              <a:t>around</a:t>
            </a:r>
            <a:r>
              <a:rPr lang="fr-FR" dirty="0"/>
              <a:t> Europe, </a:t>
            </a:r>
            <a:r>
              <a:rPr lang="fr-FR" dirty="0" err="1"/>
              <a:t>including</a:t>
            </a:r>
            <a:r>
              <a:rPr lang="fr-FR" dirty="0"/>
              <a:t> 8 EU countries, </a:t>
            </a:r>
            <a:r>
              <a:rPr lang="fr-FR" dirty="0" err="1"/>
              <a:t>Turkey</a:t>
            </a:r>
            <a:r>
              <a:rPr lang="fr-FR" dirty="0"/>
              <a:t> and Georgia », or </a:t>
            </a:r>
            <a:r>
              <a:rPr lang="fr-FR" dirty="0" err="1"/>
              <a:t>something</a:t>
            </a:r>
            <a:r>
              <a:rPr lang="fr-FR" dirty="0"/>
              <a:t> like </a:t>
            </a:r>
            <a:r>
              <a:rPr lang="fr-FR" dirty="0" err="1"/>
              <a:t>this</a:t>
            </a:r>
            <a:r>
              <a:rPr lang="fr-FR" dirty="0"/>
              <a:t>.</a:t>
            </a:r>
          </a:p>
          <a:p>
            <a:r>
              <a:rPr lang="fr-FR" dirty="0"/>
              <a:t>For ULB, I </a:t>
            </a:r>
            <a:r>
              <a:rPr lang="fr-FR" dirty="0" err="1"/>
              <a:t>think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can use the </a:t>
            </a:r>
            <a:r>
              <a:rPr lang="fr-FR" dirty="0" err="1"/>
              <a:t>other</a:t>
            </a:r>
            <a:r>
              <a:rPr lang="fr-FR" dirty="0"/>
              <a:t> logo, the one in </a:t>
            </a:r>
            <a:r>
              <a:rPr lang="fr-FR" dirty="0" err="1"/>
              <a:t>which</a:t>
            </a:r>
            <a:r>
              <a:rPr lang="fr-FR" dirty="0"/>
              <a:t> the full </a:t>
            </a:r>
            <a:r>
              <a:rPr lang="fr-FR" dirty="0" err="1"/>
              <a:t>name</a:t>
            </a:r>
            <a:r>
              <a:rPr lang="fr-FR" dirty="0"/>
              <a:t> of the </a:t>
            </a:r>
            <a:r>
              <a:rPr lang="fr-FR" dirty="0" err="1"/>
              <a:t>university</a:t>
            </a:r>
            <a:r>
              <a:rPr lang="fr-FR" dirty="0"/>
              <a:t> </a:t>
            </a:r>
            <a:r>
              <a:rPr lang="fr-FR" dirty="0" err="1"/>
              <a:t>appears</a:t>
            </a:r>
            <a:r>
              <a:rPr lang="fr-FR" dirty="0"/>
              <a:t>.</a:t>
            </a:r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B9E07F-07D6-4892-A5F9-FD0C8BC7BCD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692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Small </a:t>
            </a:r>
            <a:r>
              <a:rPr lang="fr-FR" dirty="0" err="1"/>
              <a:t>detail</a:t>
            </a:r>
            <a:r>
              <a:rPr lang="fr-FR" dirty="0"/>
              <a:t>,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wrote</a:t>
            </a:r>
            <a:r>
              <a:rPr lang="fr-FR" dirty="0"/>
              <a:t>: « </a:t>
            </a:r>
            <a:r>
              <a:rPr lang="en-US" dirty="0"/>
              <a:t>The project RPOs/RFOs of the project” (to remove the first “project”).</a:t>
            </a:r>
          </a:p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B9E07F-07D6-4892-A5F9-FD0C8BC7BCD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682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 </a:t>
            </a:r>
            <a:r>
              <a:rPr lang="fr-FR" dirty="0" err="1"/>
              <a:t>would</a:t>
            </a:r>
            <a:r>
              <a:rPr lang="fr-FR" dirty="0"/>
              <a:t> </a:t>
            </a:r>
            <a:r>
              <a:rPr lang="fr-FR" dirty="0" err="1"/>
              <a:t>write</a:t>
            </a:r>
            <a:r>
              <a:rPr lang="fr-FR" dirty="0"/>
              <a:t> « and/or »: </a:t>
            </a:r>
            <a:r>
              <a:rPr lang="en-US" dirty="0"/>
              <a:t>To learn more about CALIPER, the Gender Equality Plans and/or how to become part of the Research and Innovation Hubs of CALIPER visit project’s website at:</a:t>
            </a:r>
          </a:p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B9E07F-07D6-4892-A5F9-FD0C8BC7BCD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445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3C784-7B2C-4726-92E0-F135C47C98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423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844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People Silhouette during Sunset"/>
          <p:cNvPicPr>
            <a:picLocks noChangeAspect="1" noChangeArrowheads="1"/>
          </p:cNvPicPr>
          <p:nvPr userDrawn="1"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49" b="291"/>
          <a:stretch/>
        </p:blipFill>
        <p:spPr bwMode="auto">
          <a:xfrm>
            <a:off x="-2" y="0"/>
            <a:ext cx="12192000" cy="6871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 userDrawn="1"/>
        </p:nvSpPr>
        <p:spPr>
          <a:xfrm>
            <a:off x="0" y="1"/>
            <a:ext cx="12191998" cy="6871418"/>
          </a:xfrm>
          <a:prstGeom prst="rect">
            <a:avLst/>
          </a:prstGeom>
          <a:gradFill>
            <a:gsLst>
              <a:gs pos="0">
                <a:schemeClr val="bg1">
                  <a:alpha val="77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-2" y="6412729"/>
            <a:ext cx="12192000" cy="4586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785227" y="6493478"/>
            <a:ext cx="1168419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/>
              <a:t>This project has received funding from the European Union's Horizon 2020 Research and Innovation programme under Grant Agreement  No 873134</a:t>
            </a:r>
          </a:p>
        </p:txBody>
      </p:sp>
      <p:pic>
        <p:nvPicPr>
          <p:cNvPr id="10" name="Picture 9" descr="flag.png">
            <a:extLst>
              <a:ext uri="{FF2B5EF4-FFF2-40B4-BE49-F238E27FC236}">
                <a16:creationId xmlns:a16="http://schemas.microsoft.com/office/drawing/2014/main" id="{A109E496-B835-4BA2-BC6E-2F4C0FD1B26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77429" y="6472291"/>
            <a:ext cx="460744" cy="304800"/>
          </a:xfrm>
          <a:prstGeom prst="rect">
            <a:avLst/>
          </a:prstGeom>
        </p:spPr>
      </p:pic>
      <p:sp>
        <p:nvSpPr>
          <p:cNvPr id="1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31326" y="3209260"/>
            <a:ext cx="10940238" cy="643690"/>
          </a:xfrm>
        </p:spPr>
        <p:txBody>
          <a:bodyPr>
            <a:noAutofit/>
          </a:bodyPr>
          <a:lstStyle>
            <a:lvl1pPr marL="0" indent="0" algn="l">
              <a:buNone/>
              <a:defRPr lang="en-US" sz="4400" kern="1200">
                <a:solidFill>
                  <a:srgbClr val="4F4697"/>
                </a:solidFill>
                <a:latin typeface="Aileron Light" panose="00000400000000000000" pitchFamily="50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Your Text Here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531326" y="3852950"/>
            <a:ext cx="10940238" cy="643690"/>
          </a:xfrm>
        </p:spPr>
        <p:txBody>
          <a:bodyPr>
            <a:noAutofit/>
          </a:bodyPr>
          <a:lstStyle>
            <a:lvl1pPr marL="0" indent="0" algn="l">
              <a:buNone/>
              <a:defRPr lang="en-US" sz="1800" b="0" i="0" kern="1200" cap="all" spc="200" baseline="0" smtClean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Name, Position </a:t>
            </a:r>
          </a:p>
          <a:p>
            <a:pPr lvl="0"/>
            <a:r>
              <a:rPr lang="en-US"/>
              <a:t>Location, Date</a:t>
            </a:r>
          </a:p>
        </p:txBody>
      </p:sp>
    </p:spTree>
    <p:extLst>
      <p:ext uri="{BB962C8B-B14F-4D97-AF65-F5344CB8AC3E}">
        <p14:creationId xmlns:p14="http://schemas.microsoft.com/office/powerpoint/2010/main" val="15798370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3C784-7B2C-4726-92E0-F135C47C98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732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3C784-7B2C-4726-92E0-F135C47C98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919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3C784-7B2C-4726-92E0-F135C47C98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019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3C784-7B2C-4726-92E0-F135C47C98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652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nip and Round Single Corner Rectangle 14"/>
          <p:cNvSpPr/>
          <p:nvPr userDrawn="1"/>
        </p:nvSpPr>
        <p:spPr>
          <a:xfrm flipH="1">
            <a:off x="0" y="6482548"/>
            <a:ext cx="6929438" cy="365125"/>
          </a:xfrm>
          <a:prstGeom prst="snipRoundRect">
            <a:avLst>
              <a:gd name="adj1" fmla="val 50000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4016BD0C-69CA-4707-B592-233480AB8B3C}"/>
              </a:ext>
            </a:extLst>
          </p:cNvPr>
          <p:cNvSpPr txBox="1">
            <a:spLocks/>
          </p:cNvSpPr>
          <p:nvPr userDrawn="1"/>
        </p:nvSpPr>
        <p:spPr>
          <a:xfrm>
            <a:off x="514015" y="6511033"/>
            <a:ext cx="82589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800">
                <a:solidFill>
                  <a:schemeClr val="tx1">
                    <a:lumMod val="65000"/>
                    <a:lumOff val="35000"/>
                  </a:schemeClr>
                </a:solidFill>
              </a:rPr>
              <a:t>This project has received funding from the European Union's Horizon 2020 Research and Innovation programme under Grant Agreement  No 873134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8" name="Picture 2" descr="https://europa.eu/european-union/sites/europaeu/files/docs/body/flag_yellow_high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81" y="6573968"/>
            <a:ext cx="358734" cy="239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362" r="6038"/>
          <a:stretch/>
        </p:blipFill>
        <p:spPr>
          <a:xfrm>
            <a:off x="10275325" y="173347"/>
            <a:ext cx="1786333" cy="494405"/>
          </a:xfrm>
          <a:prstGeom prst="rect">
            <a:avLst/>
          </a:prstGeom>
          <a:solidFill>
            <a:srgbClr val="F5D47B"/>
          </a:solidFill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131394" y="6337973"/>
            <a:ext cx="2743200" cy="365125"/>
          </a:xfrm>
        </p:spPr>
        <p:txBody>
          <a:bodyPr/>
          <a:lstStyle>
            <a:lvl1pPr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B13C784-7B2C-4726-92E0-F135C47C983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1378906" y="6253247"/>
            <a:ext cx="682752" cy="515572"/>
            <a:chOff x="335191" y="600908"/>
            <a:chExt cx="6995777" cy="5282771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4175944" y="1331862"/>
              <a:ext cx="3155024" cy="4551817"/>
            </a:xfrm>
            <a:custGeom>
              <a:avLst/>
              <a:gdLst>
                <a:gd name="T0" fmla="*/ 0 w 699"/>
                <a:gd name="T1" fmla="*/ 877 h 1008"/>
                <a:gd name="T2" fmla="*/ 336 w 699"/>
                <a:gd name="T3" fmla="*/ 1008 h 1008"/>
                <a:gd name="T4" fmla="*/ 305 w 699"/>
                <a:gd name="T5" fmla="*/ 914 h 1008"/>
                <a:gd name="T6" fmla="*/ 634 w 699"/>
                <a:gd name="T7" fmla="*/ 315 h 1008"/>
                <a:gd name="T8" fmla="*/ 192 w 699"/>
                <a:gd name="T9" fmla="*/ 0 h 1008"/>
                <a:gd name="T10" fmla="*/ 262 w 699"/>
                <a:gd name="T11" fmla="*/ 22 h 1008"/>
                <a:gd name="T12" fmla="*/ 410 w 699"/>
                <a:gd name="T13" fmla="*/ 98 h 1008"/>
                <a:gd name="T14" fmla="*/ 536 w 699"/>
                <a:gd name="T15" fmla="*/ 239 h 1008"/>
                <a:gd name="T16" fmla="*/ 502 w 699"/>
                <a:gd name="T17" fmla="*/ 554 h 1008"/>
                <a:gd name="T18" fmla="*/ 282 w 699"/>
                <a:gd name="T19" fmla="*/ 762 h 1008"/>
                <a:gd name="T20" fmla="*/ 247 w 699"/>
                <a:gd name="T21" fmla="*/ 781 h 1008"/>
                <a:gd name="T22" fmla="*/ 135 w 699"/>
                <a:gd name="T23" fmla="*/ 832 h 1008"/>
                <a:gd name="T24" fmla="*/ 69 w 699"/>
                <a:gd name="T25" fmla="*/ 856 h 1008"/>
                <a:gd name="T26" fmla="*/ 0 w 699"/>
                <a:gd name="T27" fmla="*/ 877 h 1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99" h="1008">
                  <a:moveTo>
                    <a:pt x="0" y="877"/>
                  </a:moveTo>
                  <a:cubicBezTo>
                    <a:pt x="0" y="877"/>
                    <a:pt x="78" y="970"/>
                    <a:pt x="336" y="1008"/>
                  </a:cubicBezTo>
                  <a:cubicBezTo>
                    <a:pt x="305" y="914"/>
                    <a:pt x="305" y="914"/>
                    <a:pt x="305" y="914"/>
                  </a:cubicBezTo>
                  <a:cubicBezTo>
                    <a:pt x="305" y="914"/>
                    <a:pt x="699" y="648"/>
                    <a:pt x="634" y="315"/>
                  </a:cubicBezTo>
                  <a:cubicBezTo>
                    <a:pt x="634" y="315"/>
                    <a:pt x="582" y="37"/>
                    <a:pt x="192" y="0"/>
                  </a:cubicBezTo>
                  <a:cubicBezTo>
                    <a:pt x="215" y="2"/>
                    <a:pt x="240" y="14"/>
                    <a:pt x="262" y="22"/>
                  </a:cubicBezTo>
                  <a:cubicBezTo>
                    <a:pt x="314" y="41"/>
                    <a:pt x="364" y="66"/>
                    <a:pt x="410" y="98"/>
                  </a:cubicBezTo>
                  <a:cubicBezTo>
                    <a:pt x="462" y="134"/>
                    <a:pt x="509" y="181"/>
                    <a:pt x="536" y="239"/>
                  </a:cubicBezTo>
                  <a:cubicBezTo>
                    <a:pt x="582" y="341"/>
                    <a:pt x="555" y="460"/>
                    <a:pt x="502" y="554"/>
                  </a:cubicBezTo>
                  <a:cubicBezTo>
                    <a:pt x="451" y="643"/>
                    <a:pt x="370" y="711"/>
                    <a:pt x="282" y="762"/>
                  </a:cubicBezTo>
                  <a:cubicBezTo>
                    <a:pt x="271" y="769"/>
                    <a:pt x="259" y="775"/>
                    <a:pt x="247" y="781"/>
                  </a:cubicBezTo>
                  <a:cubicBezTo>
                    <a:pt x="211" y="800"/>
                    <a:pt x="173" y="817"/>
                    <a:pt x="135" y="832"/>
                  </a:cubicBezTo>
                  <a:cubicBezTo>
                    <a:pt x="113" y="841"/>
                    <a:pt x="91" y="849"/>
                    <a:pt x="69" y="856"/>
                  </a:cubicBezTo>
                  <a:cubicBezTo>
                    <a:pt x="61" y="859"/>
                    <a:pt x="4" y="882"/>
                    <a:pt x="0" y="877"/>
                  </a:cubicBezTo>
                  <a:close/>
                </a:path>
              </a:pathLst>
            </a:custGeom>
            <a:solidFill>
              <a:srgbClr val="4F469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3730051" y="1469047"/>
              <a:ext cx="2910122" cy="3377971"/>
            </a:xfrm>
            <a:custGeom>
              <a:avLst/>
              <a:gdLst>
                <a:gd name="T0" fmla="*/ 86 w 645"/>
                <a:gd name="T1" fmla="*/ 649 h 748"/>
                <a:gd name="T2" fmla="*/ 5 w 645"/>
                <a:gd name="T3" fmla="*/ 660 h 748"/>
                <a:gd name="T4" fmla="*/ 1 w 645"/>
                <a:gd name="T5" fmla="*/ 667 h 748"/>
                <a:gd name="T6" fmla="*/ 38 w 645"/>
                <a:gd name="T7" fmla="*/ 735 h 748"/>
                <a:gd name="T8" fmla="*/ 62 w 645"/>
                <a:gd name="T9" fmla="*/ 746 h 748"/>
                <a:gd name="T10" fmla="*/ 556 w 645"/>
                <a:gd name="T11" fmla="*/ 398 h 748"/>
                <a:gd name="T12" fmla="*/ 183 w 645"/>
                <a:gd name="T13" fmla="*/ 0 h 748"/>
                <a:gd name="T14" fmla="*/ 509 w 645"/>
                <a:gd name="T15" fmla="*/ 382 h 748"/>
                <a:gd name="T16" fmla="*/ 86 w 645"/>
                <a:gd name="T17" fmla="*/ 649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5" h="748">
                  <a:moveTo>
                    <a:pt x="86" y="649"/>
                  </a:moveTo>
                  <a:cubicBezTo>
                    <a:pt x="5" y="660"/>
                    <a:pt x="5" y="660"/>
                    <a:pt x="5" y="660"/>
                  </a:cubicBezTo>
                  <a:cubicBezTo>
                    <a:pt x="2" y="660"/>
                    <a:pt x="0" y="664"/>
                    <a:pt x="1" y="667"/>
                  </a:cubicBezTo>
                  <a:cubicBezTo>
                    <a:pt x="38" y="735"/>
                    <a:pt x="38" y="735"/>
                    <a:pt x="38" y="735"/>
                  </a:cubicBezTo>
                  <a:cubicBezTo>
                    <a:pt x="42" y="744"/>
                    <a:pt x="52" y="748"/>
                    <a:pt x="62" y="746"/>
                  </a:cubicBezTo>
                  <a:cubicBezTo>
                    <a:pt x="140" y="727"/>
                    <a:pt x="477" y="631"/>
                    <a:pt x="556" y="398"/>
                  </a:cubicBezTo>
                  <a:cubicBezTo>
                    <a:pt x="645" y="135"/>
                    <a:pt x="362" y="17"/>
                    <a:pt x="183" y="0"/>
                  </a:cubicBezTo>
                  <a:cubicBezTo>
                    <a:pt x="183" y="0"/>
                    <a:pt x="627" y="75"/>
                    <a:pt x="509" y="382"/>
                  </a:cubicBezTo>
                  <a:cubicBezTo>
                    <a:pt x="509" y="382"/>
                    <a:pt x="430" y="590"/>
                    <a:pt x="86" y="649"/>
                  </a:cubicBezTo>
                  <a:close/>
                </a:path>
              </a:pathLst>
            </a:custGeom>
            <a:solidFill>
              <a:srgbClr val="B5AFD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1414452" y="1928451"/>
              <a:ext cx="2580769" cy="3345881"/>
            </a:xfrm>
            <a:custGeom>
              <a:avLst/>
              <a:gdLst>
                <a:gd name="T0" fmla="*/ 524 w 572"/>
                <a:gd name="T1" fmla="*/ 0 h 741"/>
                <a:gd name="T2" fmla="*/ 1 w 572"/>
                <a:gd name="T3" fmla="*/ 448 h 741"/>
                <a:gd name="T4" fmla="*/ 388 w 572"/>
                <a:gd name="T5" fmla="*/ 741 h 741"/>
                <a:gd name="T6" fmla="*/ 38 w 572"/>
                <a:gd name="T7" fmla="*/ 449 h 741"/>
                <a:gd name="T8" fmla="*/ 374 w 572"/>
                <a:gd name="T9" fmla="*/ 120 h 741"/>
                <a:gd name="T10" fmla="*/ 572 w 572"/>
                <a:gd name="T11" fmla="*/ 83 h 741"/>
                <a:gd name="T12" fmla="*/ 524 w 572"/>
                <a:gd name="T13" fmla="*/ 0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2" h="741">
                  <a:moveTo>
                    <a:pt x="524" y="0"/>
                  </a:moveTo>
                  <a:cubicBezTo>
                    <a:pt x="524" y="0"/>
                    <a:pt x="0" y="96"/>
                    <a:pt x="1" y="448"/>
                  </a:cubicBezTo>
                  <a:cubicBezTo>
                    <a:pt x="1" y="448"/>
                    <a:pt x="8" y="712"/>
                    <a:pt x="388" y="741"/>
                  </a:cubicBezTo>
                  <a:cubicBezTo>
                    <a:pt x="388" y="741"/>
                    <a:pt x="46" y="693"/>
                    <a:pt x="38" y="449"/>
                  </a:cubicBezTo>
                  <a:cubicBezTo>
                    <a:pt x="38" y="449"/>
                    <a:pt x="39" y="229"/>
                    <a:pt x="374" y="120"/>
                  </a:cubicBezTo>
                  <a:cubicBezTo>
                    <a:pt x="374" y="120"/>
                    <a:pt x="507" y="83"/>
                    <a:pt x="572" y="83"/>
                  </a:cubicBezTo>
                  <a:lnTo>
                    <a:pt x="524" y="0"/>
                  </a:lnTo>
                  <a:close/>
                </a:path>
              </a:pathLst>
            </a:custGeom>
            <a:solidFill>
              <a:srgbClr val="F5D47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335191" y="600908"/>
              <a:ext cx="3231029" cy="4823743"/>
            </a:xfrm>
            <a:custGeom>
              <a:avLst/>
              <a:gdLst>
                <a:gd name="T0" fmla="*/ 629 w 716"/>
                <a:gd name="T1" fmla="*/ 38 h 1068"/>
                <a:gd name="T2" fmla="*/ 520 w 716"/>
                <a:gd name="T3" fmla="*/ 90 h 1068"/>
                <a:gd name="T4" fmla="*/ 486 w 716"/>
                <a:gd name="T5" fmla="*/ 18 h 1068"/>
                <a:gd name="T6" fmla="*/ 451 w 716"/>
                <a:gd name="T7" fmla="*/ 7 h 1068"/>
                <a:gd name="T8" fmla="*/ 381 w 716"/>
                <a:gd name="T9" fmla="*/ 49 h 1068"/>
                <a:gd name="T10" fmla="*/ 371 w 716"/>
                <a:gd name="T11" fmla="*/ 80 h 1068"/>
                <a:gd name="T12" fmla="*/ 403 w 716"/>
                <a:gd name="T13" fmla="*/ 156 h 1068"/>
                <a:gd name="T14" fmla="*/ 82 w 716"/>
                <a:gd name="T15" fmla="*/ 766 h 1068"/>
                <a:gd name="T16" fmla="*/ 510 w 716"/>
                <a:gd name="T17" fmla="*/ 1068 h 1068"/>
                <a:gd name="T18" fmla="*/ 166 w 716"/>
                <a:gd name="T19" fmla="*/ 618 h 1068"/>
                <a:gd name="T20" fmla="*/ 691 w 716"/>
                <a:gd name="T21" fmla="*/ 199 h 1068"/>
                <a:gd name="T22" fmla="*/ 709 w 716"/>
                <a:gd name="T23" fmla="*/ 162 h 1068"/>
                <a:gd name="T24" fmla="*/ 660 w 716"/>
                <a:gd name="T25" fmla="*/ 53 h 1068"/>
                <a:gd name="T26" fmla="*/ 629 w 716"/>
                <a:gd name="T27" fmla="*/ 38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6" h="1068">
                  <a:moveTo>
                    <a:pt x="629" y="38"/>
                  </a:moveTo>
                  <a:cubicBezTo>
                    <a:pt x="606" y="44"/>
                    <a:pt x="568" y="58"/>
                    <a:pt x="520" y="90"/>
                  </a:cubicBezTo>
                  <a:cubicBezTo>
                    <a:pt x="486" y="18"/>
                    <a:pt x="486" y="18"/>
                    <a:pt x="486" y="18"/>
                  </a:cubicBezTo>
                  <a:cubicBezTo>
                    <a:pt x="480" y="5"/>
                    <a:pt x="464" y="0"/>
                    <a:pt x="451" y="7"/>
                  </a:cubicBezTo>
                  <a:cubicBezTo>
                    <a:pt x="381" y="49"/>
                    <a:pt x="381" y="49"/>
                    <a:pt x="381" y="49"/>
                  </a:cubicBezTo>
                  <a:cubicBezTo>
                    <a:pt x="370" y="55"/>
                    <a:pt x="366" y="69"/>
                    <a:pt x="371" y="80"/>
                  </a:cubicBezTo>
                  <a:cubicBezTo>
                    <a:pt x="403" y="156"/>
                    <a:pt x="403" y="156"/>
                    <a:pt x="403" y="156"/>
                  </a:cubicBezTo>
                  <a:cubicBezTo>
                    <a:pt x="403" y="156"/>
                    <a:pt x="0" y="447"/>
                    <a:pt x="82" y="766"/>
                  </a:cubicBezTo>
                  <a:cubicBezTo>
                    <a:pt x="82" y="766"/>
                    <a:pt x="133" y="1028"/>
                    <a:pt x="510" y="1068"/>
                  </a:cubicBezTo>
                  <a:cubicBezTo>
                    <a:pt x="510" y="1068"/>
                    <a:pt x="60" y="963"/>
                    <a:pt x="166" y="618"/>
                  </a:cubicBezTo>
                  <a:cubicBezTo>
                    <a:pt x="256" y="328"/>
                    <a:pt x="587" y="225"/>
                    <a:pt x="691" y="199"/>
                  </a:cubicBezTo>
                  <a:cubicBezTo>
                    <a:pt x="707" y="195"/>
                    <a:pt x="716" y="177"/>
                    <a:pt x="709" y="162"/>
                  </a:cubicBezTo>
                  <a:cubicBezTo>
                    <a:pt x="660" y="53"/>
                    <a:pt x="660" y="53"/>
                    <a:pt x="660" y="53"/>
                  </a:cubicBezTo>
                  <a:cubicBezTo>
                    <a:pt x="655" y="41"/>
                    <a:pt x="642" y="35"/>
                    <a:pt x="629" y="38"/>
                  </a:cubicBezTo>
                  <a:close/>
                </a:path>
              </a:pathLst>
            </a:custGeom>
            <a:solidFill>
              <a:srgbClr val="F2B70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499311"/>
            <a:ext cx="12192000" cy="643690"/>
          </a:xfrm>
        </p:spPr>
        <p:txBody>
          <a:bodyPr>
            <a:normAutofit/>
          </a:bodyPr>
          <a:lstStyle>
            <a:lvl1pPr marL="0" indent="0" algn="ctr">
              <a:buNone/>
              <a:defRPr sz="4800" b="1" baseline="0">
                <a:solidFill>
                  <a:srgbClr val="4F4697"/>
                </a:solidFill>
              </a:defRPr>
            </a:lvl1pPr>
          </a:lstStyle>
          <a:p>
            <a:pPr lvl="0"/>
            <a:r>
              <a:rPr lang="en-US"/>
              <a:t>Your Text Here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1078133"/>
            <a:ext cx="12192000" cy="312575"/>
          </a:xfrm>
        </p:spPr>
        <p:txBody>
          <a:bodyPr>
            <a:normAutofit/>
          </a:bodyPr>
          <a:lstStyle>
            <a:lvl1pPr marL="0" indent="0" algn="ctr">
              <a:buNone/>
              <a:defRPr sz="1800" b="0" cap="all" spc="6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Your Subtitle Here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56F5897-73BC-4415-9F6B-00981283AE79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1231900" y="1965678"/>
            <a:ext cx="9967912" cy="368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028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nip and Round Single Corner Rectangle 14"/>
          <p:cNvSpPr/>
          <p:nvPr userDrawn="1"/>
        </p:nvSpPr>
        <p:spPr>
          <a:xfrm flipH="1">
            <a:off x="0" y="6482548"/>
            <a:ext cx="6929438" cy="365125"/>
          </a:xfrm>
          <a:prstGeom prst="snipRoundRect">
            <a:avLst>
              <a:gd name="adj1" fmla="val 50000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4016BD0C-69CA-4707-B592-233480AB8B3C}"/>
              </a:ext>
            </a:extLst>
          </p:cNvPr>
          <p:cNvSpPr txBox="1">
            <a:spLocks/>
          </p:cNvSpPr>
          <p:nvPr userDrawn="1"/>
        </p:nvSpPr>
        <p:spPr>
          <a:xfrm>
            <a:off x="514015" y="6511033"/>
            <a:ext cx="82589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800">
                <a:solidFill>
                  <a:schemeClr val="tx1">
                    <a:lumMod val="65000"/>
                    <a:lumOff val="35000"/>
                  </a:schemeClr>
                </a:solidFill>
              </a:rPr>
              <a:t>This project has received funding from the European Union's Horizon 2020 Research and Innovation programme under Grant Agreement  No 873134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8" name="Picture 2" descr="https://europa.eu/european-union/sites/europaeu/files/docs/body/flag_yellow_high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81" y="6573968"/>
            <a:ext cx="358734" cy="239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362" r="6038"/>
          <a:stretch/>
        </p:blipFill>
        <p:spPr>
          <a:xfrm>
            <a:off x="10275325" y="173347"/>
            <a:ext cx="1786333" cy="494405"/>
          </a:xfrm>
          <a:prstGeom prst="rect">
            <a:avLst/>
          </a:prstGeom>
          <a:solidFill>
            <a:srgbClr val="F5D47B"/>
          </a:solidFill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131394" y="6337973"/>
            <a:ext cx="2743200" cy="365125"/>
          </a:xfrm>
        </p:spPr>
        <p:txBody>
          <a:bodyPr/>
          <a:lstStyle>
            <a:lvl1pPr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B13C784-7B2C-4726-92E0-F135C47C983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1378906" y="6253247"/>
            <a:ext cx="682752" cy="515572"/>
            <a:chOff x="335191" y="600908"/>
            <a:chExt cx="6995777" cy="5282771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4175944" y="1331862"/>
              <a:ext cx="3155024" cy="4551817"/>
            </a:xfrm>
            <a:custGeom>
              <a:avLst/>
              <a:gdLst>
                <a:gd name="T0" fmla="*/ 0 w 699"/>
                <a:gd name="T1" fmla="*/ 877 h 1008"/>
                <a:gd name="T2" fmla="*/ 336 w 699"/>
                <a:gd name="T3" fmla="*/ 1008 h 1008"/>
                <a:gd name="T4" fmla="*/ 305 w 699"/>
                <a:gd name="T5" fmla="*/ 914 h 1008"/>
                <a:gd name="T6" fmla="*/ 634 w 699"/>
                <a:gd name="T7" fmla="*/ 315 h 1008"/>
                <a:gd name="T8" fmla="*/ 192 w 699"/>
                <a:gd name="T9" fmla="*/ 0 h 1008"/>
                <a:gd name="T10" fmla="*/ 262 w 699"/>
                <a:gd name="T11" fmla="*/ 22 h 1008"/>
                <a:gd name="T12" fmla="*/ 410 w 699"/>
                <a:gd name="T13" fmla="*/ 98 h 1008"/>
                <a:gd name="T14" fmla="*/ 536 w 699"/>
                <a:gd name="T15" fmla="*/ 239 h 1008"/>
                <a:gd name="T16" fmla="*/ 502 w 699"/>
                <a:gd name="T17" fmla="*/ 554 h 1008"/>
                <a:gd name="T18" fmla="*/ 282 w 699"/>
                <a:gd name="T19" fmla="*/ 762 h 1008"/>
                <a:gd name="T20" fmla="*/ 247 w 699"/>
                <a:gd name="T21" fmla="*/ 781 h 1008"/>
                <a:gd name="T22" fmla="*/ 135 w 699"/>
                <a:gd name="T23" fmla="*/ 832 h 1008"/>
                <a:gd name="T24" fmla="*/ 69 w 699"/>
                <a:gd name="T25" fmla="*/ 856 h 1008"/>
                <a:gd name="T26" fmla="*/ 0 w 699"/>
                <a:gd name="T27" fmla="*/ 877 h 1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99" h="1008">
                  <a:moveTo>
                    <a:pt x="0" y="877"/>
                  </a:moveTo>
                  <a:cubicBezTo>
                    <a:pt x="0" y="877"/>
                    <a:pt x="78" y="970"/>
                    <a:pt x="336" y="1008"/>
                  </a:cubicBezTo>
                  <a:cubicBezTo>
                    <a:pt x="305" y="914"/>
                    <a:pt x="305" y="914"/>
                    <a:pt x="305" y="914"/>
                  </a:cubicBezTo>
                  <a:cubicBezTo>
                    <a:pt x="305" y="914"/>
                    <a:pt x="699" y="648"/>
                    <a:pt x="634" y="315"/>
                  </a:cubicBezTo>
                  <a:cubicBezTo>
                    <a:pt x="634" y="315"/>
                    <a:pt x="582" y="37"/>
                    <a:pt x="192" y="0"/>
                  </a:cubicBezTo>
                  <a:cubicBezTo>
                    <a:pt x="215" y="2"/>
                    <a:pt x="240" y="14"/>
                    <a:pt x="262" y="22"/>
                  </a:cubicBezTo>
                  <a:cubicBezTo>
                    <a:pt x="314" y="41"/>
                    <a:pt x="364" y="66"/>
                    <a:pt x="410" y="98"/>
                  </a:cubicBezTo>
                  <a:cubicBezTo>
                    <a:pt x="462" y="134"/>
                    <a:pt x="509" y="181"/>
                    <a:pt x="536" y="239"/>
                  </a:cubicBezTo>
                  <a:cubicBezTo>
                    <a:pt x="582" y="341"/>
                    <a:pt x="555" y="460"/>
                    <a:pt x="502" y="554"/>
                  </a:cubicBezTo>
                  <a:cubicBezTo>
                    <a:pt x="451" y="643"/>
                    <a:pt x="370" y="711"/>
                    <a:pt x="282" y="762"/>
                  </a:cubicBezTo>
                  <a:cubicBezTo>
                    <a:pt x="271" y="769"/>
                    <a:pt x="259" y="775"/>
                    <a:pt x="247" y="781"/>
                  </a:cubicBezTo>
                  <a:cubicBezTo>
                    <a:pt x="211" y="800"/>
                    <a:pt x="173" y="817"/>
                    <a:pt x="135" y="832"/>
                  </a:cubicBezTo>
                  <a:cubicBezTo>
                    <a:pt x="113" y="841"/>
                    <a:pt x="91" y="849"/>
                    <a:pt x="69" y="856"/>
                  </a:cubicBezTo>
                  <a:cubicBezTo>
                    <a:pt x="61" y="859"/>
                    <a:pt x="4" y="882"/>
                    <a:pt x="0" y="877"/>
                  </a:cubicBezTo>
                  <a:close/>
                </a:path>
              </a:pathLst>
            </a:custGeom>
            <a:solidFill>
              <a:srgbClr val="4F469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3730051" y="1469047"/>
              <a:ext cx="2910122" cy="3377971"/>
            </a:xfrm>
            <a:custGeom>
              <a:avLst/>
              <a:gdLst>
                <a:gd name="T0" fmla="*/ 86 w 645"/>
                <a:gd name="T1" fmla="*/ 649 h 748"/>
                <a:gd name="T2" fmla="*/ 5 w 645"/>
                <a:gd name="T3" fmla="*/ 660 h 748"/>
                <a:gd name="T4" fmla="*/ 1 w 645"/>
                <a:gd name="T5" fmla="*/ 667 h 748"/>
                <a:gd name="T6" fmla="*/ 38 w 645"/>
                <a:gd name="T7" fmla="*/ 735 h 748"/>
                <a:gd name="T8" fmla="*/ 62 w 645"/>
                <a:gd name="T9" fmla="*/ 746 h 748"/>
                <a:gd name="T10" fmla="*/ 556 w 645"/>
                <a:gd name="T11" fmla="*/ 398 h 748"/>
                <a:gd name="T12" fmla="*/ 183 w 645"/>
                <a:gd name="T13" fmla="*/ 0 h 748"/>
                <a:gd name="T14" fmla="*/ 509 w 645"/>
                <a:gd name="T15" fmla="*/ 382 h 748"/>
                <a:gd name="T16" fmla="*/ 86 w 645"/>
                <a:gd name="T17" fmla="*/ 649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5" h="748">
                  <a:moveTo>
                    <a:pt x="86" y="649"/>
                  </a:moveTo>
                  <a:cubicBezTo>
                    <a:pt x="5" y="660"/>
                    <a:pt x="5" y="660"/>
                    <a:pt x="5" y="660"/>
                  </a:cubicBezTo>
                  <a:cubicBezTo>
                    <a:pt x="2" y="660"/>
                    <a:pt x="0" y="664"/>
                    <a:pt x="1" y="667"/>
                  </a:cubicBezTo>
                  <a:cubicBezTo>
                    <a:pt x="38" y="735"/>
                    <a:pt x="38" y="735"/>
                    <a:pt x="38" y="735"/>
                  </a:cubicBezTo>
                  <a:cubicBezTo>
                    <a:pt x="42" y="744"/>
                    <a:pt x="52" y="748"/>
                    <a:pt x="62" y="746"/>
                  </a:cubicBezTo>
                  <a:cubicBezTo>
                    <a:pt x="140" y="727"/>
                    <a:pt x="477" y="631"/>
                    <a:pt x="556" y="398"/>
                  </a:cubicBezTo>
                  <a:cubicBezTo>
                    <a:pt x="645" y="135"/>
                    <a:pt x="362" y="17"/>
                    <a:pt x="183" y="0"/>
                  </a:cubicBezTo>
                  <a:cubicBezTo>
                    <a:pt x="183" y="0"/>
                    <a:pt x="627" y="75"/>
                    <a:pt x="509" y="382"/>
                  </a:cubicBezTo>
                  <a:cubicBezTo>
                    <a:pt x="509" y="382"/>
                    <a:pt x="430" y="590"/>
                    <a:pt x="86" y="649"/>
                  </a:cubicBezTo>
                  <a:close/>
                </a:path>
              </a:pathLst>
            </a:custGeom>
            <a:solidFill>
              <a:srgbClr val="B5AFD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1414452" y="1928451"/>
              <a:ext cx="2580769" cy="3345881"/>
            </a:xfrm>
            <a:custGeom>
              <a:avLst/>
              <a:gdLst>
                <a:gd name="T0" fmla="*/ 524 w 572"/>
                <a:gd name="T1" fmla="*/ 0 h 741"/>
                <a:gd name="T2" fmla="*/ 1 w 572"/>
                <a:gd name="T3" fmla="*/ 448 h 741"/>
                <a:gd name="T4" fmla="*/ 388 w 572"/>
                <a:gd name="T5" fmla="*/ 741 h 741"/>
                <a:gd name="T6" fmla="*/ 38 w 572"/>
                <a:gd name="T7" fmla="*/ 449 h 741"/>
                <a:gd name="T8" fmla="*/ 374 w 572"/>
                <a:gd name="T9" fmla="*/ 120 h 741"/>
                <a:gd name="T10" fmla="*/ 572 w 572"/>
                <a:gd name="T11" fmla="*/ 83 h 741"/>
                <a:gd name="T12" fmla="*/ 524 w 572"/>
                <a:gd name="T13" fmla="*/ 0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2" h="741">
                  <a:moveTo>
                    <a:pt x="524" y="0"/>
                  </a:moveTo>
                  <a:cubicBezTo>
                    <a:pt x="524" y="0"/>
                    <a:pt x="0" y="96"/>
                    <a:pt x="1" y="448"/>
                  </a:cubicBezTo>
                  <a:cubicBezTo>
                    <a:pt x="1" y="448"/>
                    <a:pt x="8" y="712"/>
                    <a:pt x="388" y="741"/>
                  </a:cubicBezTo>
                  <a:cubicBezTo>
                    <a:pt x="388" y="741"/>
                    <a:pt x="46" y="693"/>
                    <a:pt x="38" y="449"/>
                  </a:cubicBezTo>
                  <a:cubicBezTo>
                    <a:pt x="38" y="449"/>
                    <a:pt x="39" y="229"/>
                    <a:pt x="374" y="120"/>
                  </a:cubicBezTo>
                  <a:cubicBezTo>
                    <a:pt x="374" y="120"/>
                    <a:pt x="507" y="83"/>
                    <a:pt x="572" y="83"/>
                  </a:cubicBezTo>
                  <a:lnTo>
                    <a:pt x="524" y="0"/>
                  </a:lnTo>
                  <a:close/>
                </a:path>
              </a:pathLst>
            </a:custGeom>
            <a:solidFill>
              <a:srgbClr val="F5D47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335191" y="600908"/>
              <a:ext cx="3231029" cy="4823743"/>
            </a:xfrm>
            <a:custGeom>
              <a:avLst/>
              <a:gdLst>
                <a:gd name="T0" fmla="*/ 629 w 716"/>
                <a:gd name="T1" fmla="*/ 38 h 1068"/>
                <a:gd name="T2" fmla="*/ 520 w 716"/>
                <a:gd name="T3" fmla="*/ 90 h 1068"/>
                <a:gd name="T4" fmla="*/ 486 w 716"/>
                <a:gd name="T5" fmla="*/ 18 h 1068"/>
                <a:gd name="T6" fmla="*/ 451 w 716"/>
                <a:gd name="T7" fmla="*/ 7 h 1068"/>
                <a:gd name="T8" fmla="*/ 381 w 716"/>
                <a:gd name="T9" fmla="*/ 49 h 1068"/>
                <a:gd name="T10" fmla="*/ 371 w 716"/>
                <a:gd name="T11" fmla="*/ 80 h 1068"/>
                <a:gd name="T12" fmla="*/ 403 w 716"/>
                <a:gd name="T13" fmla="*/ 156 h 1068"/>
                <a:gd name="T14" fmla="*/ 82 w 716"/>
                <a:gd name="T15" fmla="*/ 766 h 1068"/>
                <a:gd name="T16" fmla="*/ 510 w 716"/>
                <a:gd name="T17" fmla="*/ 1068 h 1068"/>
                <a:gd name="T18" fmla="*/ 166 w 716"/>
                <a:gd name="T19" fmla="*/ 618 h 1068"/>
                <a:gd name="T20" fmla="*/ 691 w 716"/>
                <a:gd name="T21" fmla="*/ 199 h 1068"/>
                <a:gd name="T22" fmla="*/ 709 w 716"/>
                <a:gd name="T23" fmla="*/ 162 h 1068"/>
                <a:gd name="T24" fmla="*/ 660 w 716"/>
                <a:gd name="T25" fmla="*/ 53 h 1068"/>
                <a:gd name="T26" fmla="*/ 629 w 716"/>
                <a:gd name="T27" fmla="*/ 38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6" h="1068">
                  <a:moveTo>
                    <a:pt x="629" y="38"/>
                  </a:moveTo>
                  <a:cubicBezTo>
                    <a:pt x="606" y="44"/>
                    <a:pt x="568" y="58"/>
                    <a:pt x="520" y="90"/>
                  </a:cubicBezTo>
                  <a:cubicBezTo>
                    <a:pt x="486" y="18"/>
                    <a:pt x="486" y="18"/>
                    <a:pt x="486" y="18"/>
                  </a:cubicBezTo>
                  <a:cubicBezTo>
                    <a:pt x="480" y="5"/>
                    <a:pt x="464" y="0"/>
                    <a:pt x="451" y="7"/>
                  </a:cubicBezTo>
                  <a:cubicBezTo>
                    <a:pt x="381" y="49"/>
                    <a:pt x="381" y="49"/>
                    <a:pt x="381" y="49"/>
                  </a:cubicBezTo>
                  <a:cubicBezTo>
                    <a:pt x="370" y="55"/>
                    <a:pt x="366" y="69"/>
                    <a:pt x="371" y="80"/>
                  </a:cubicBezTo>
                  <a:cubicBezTo>
                    <a:pt x="403" y="156"/>
                    <a:pt x="403" y="156"/>
                    <a:pt x="403" y="156"/>
                  </a:cubicBezTo>
                  <a:cubicBezTo>
                    <a:pt x="403" y="156"/>
                    <a:pt x="0" y="447"/>
                    <a:pt x="82" y="766"/>
                  </a:cubicBezTo>
                  <a:cubicBezTo>
                    <a:pt x="82" y="766"/>
                    <a:pt x="133" y="1028"/>
                    <a:pt x="510" y="1068"/>
                  </a:cubicBezTo>
                  <a:cubicBezTo>
                    <a:pt x="510" y="1068"/>
                    <a:pt x="60" y="963"/>
                    <a:pt x="166" y="618"/>
                  </a:cubicBezTo>
                  <a:cubicBezTo>
                    <a:pt x="256" y="328"/>
                    <a:pt x="587" y="225"/>
                    <a:pt x="691" y="199"/>
                  </a:cubicBezTo>
                  <a:cubicBezTo>
                    <a:pt x="707" y="195"/>
                    <a:pt x="716" y="177"/>
                    <a:pt x="709" y="162"/>
                  </a:cubicBezTo>
                  <a:cubicBezTo>
                    <a:pt x="660" y="53"/>
                    <a:pt x="660" y="53"/>
                    <a:pt x="660" y="53"/>
                  </a:cubicBezTo>
                  <a:cubicBezTo>
                    <a:pt x="655" y="41"/>
                    <a:pt x="642" y="35"/>
                    <a:pt x="629" y="38"/>
                  </a:cubicBezTo>
                  <a:close/>
                </a:path>
              </a:pathLst>
            </a:custGeom>
            <a:solidFill>
              <a:srgbClr val="F2B70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499311"/>
            <a:ext cx="12192000" cy="643690"/>
          </a:xfrm>
        </p:spPr>
        <p:txBody>
          <a:bodyPr>
            <a:normAutofit/>
          </a:bodyPr>
          <a:lstStyle>
            <a:lvl1pPr marL="0" indent="0" algn="ctr">
              <a:buNone/>
              <a:defRPr sz="4800" b="1" baseline="0">
                <a:solidFill>
                  <a:srgbClr val="4F4697"/>
                </a:solidFill>
              </a:defRPr>
            </a:lvl1pPr>
          </a:lstStyle>
          <a:p>
            <a:pPr lvl="0"/>
            <a:r>
              <a:rPr lang="en-US"/>
              <a:t>Your Text Here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1078133"/>
            <a:ext cx="12192000" cy="312575"/>
          </a:xfrm>
        </p:spPr>
        <p:txBody>
          <a:bodyPr>
            <a:normAutofit/>
          </a:bodyPr>
          <a:lstStyle>
            <a:lvl1pPr marL="0" indent="0" algn="ctr">
              <a:buNone/>
              <a:defRPr sz="1800" b="0" cap="all" spc="6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Your Subtitle Here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855663" y="1787525"/>
            <a:ext cx="4090987" cy="4338638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3000"/>
              </a:spcBef>
              <a:buClr>
                <a:srgbClr val="4F4697"/>
              </a:buClr>
              <a:buSzPct val="140000"/>
              <a:buFont typeface="Webdings" pitchFamily="18" charset="2"/>
              <a:buChar char="4"/>
              <a:defRPr lang="en-US" sz="1400" kern="1200" smtClean="0">
                <a:solidFill>
                  <a:schemeClr val="tx1"/>
                </a:solidFill>
                <a:latin typeface="Aileron Light" panose="00000400000000000000" pitchFamily="50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/>
              <a:t>Lorem ipsum dolor sit amet, no consectetur adipiscing elit, sed do eiusmod it mo tempor.</a:t>
            </a:r>
          </a:p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886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nip and Round Single Corner Rectangle 14"/>
          <p:cNvSpPr/>
          <p:nvPr userDrawn="1"/>
        </p:nvSpPr>
        <p:spPr>
          <a:xfrm flipH="1">
            <a:off x="0" y="6482548"/>
            <a:ext cx="6929438" cy="365125"/>
          </a:xfrm>
          <a:prstGeom prst="snipRoundRect">
            <a:avLst>
              <a:gd name="adj1" fmla="val 50000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4016BD0C-69CA-4707-B592-233480AB8B3C}"/>
              </a:ext>
            </a:extLst>
          </p:cNvPr>
          <p:cNvSpPr txBox="1">
            <a:spLocks/>
          </p:cNvSpPr>
          <p:nvPr userDrawn="1"/>
        </p:nvSpPr>
        <p:spPr>
          <a:xfrm>
            <a:off x="514015" y="6511033"/>
            <a:ext cx="82589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800">
                <a:solidFill>
                  <a:schemeClr val="tx1">
                    <a:lumMod val="65000"/>
                    <a:lumOff val="35000"/>
                  </a:schemeClr>
                </a:solidFill>
              </a:rPr>
              <a:t>This project has received funding from the European Union's Horizon 2020 Research and Innovation programme under Grant Agreement  No 873134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8" name="Picture 2" descr="https://europa.eu/european-union/sites/europaeu/files/docs/body/flag_yellow_high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81" y="6573968"/>
            <a:ext cx="358734" cy="239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362" r="6038"/>
          <a:stretch/>
        </p:blipFill>
        <p:spPr>
          <a:xfrm>
            <a:off x="10275325" y="173347"/>
            <a:ext cx="1786333" cy="494405"/>
          </a:xfrm>
          <a:prstGeom prst="rect">
            <a:avLst/>
          </a:prstGeom>
          <a:solidFill>
            <a:srgbClr val="F5D47B"/>
          </a:solidFill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131394" y="6337973"/>
            <a:ext cx="2743200" cy="365125"/>
          </a:xfrm>
        </p:spPr>
        <p:txBody>
          <a:bodyPr/>
          <a:lstStyle>
            <a:lvl1pPr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B13C784-7B2C-4726-92E0-F135C47C983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1378906" y="6253247"/>
            <a:ext cx="682752" cy="515572"/>
            <a:chOff x="335191" y="600908"/>
            <a:chExt cx="6995777" cy="5282771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4175944" y="1331862"/>
              <a:ext cx="3155024" cy="4551817"/>
            </a:xfrm>
            <a:custGeom>
              <a:avLst/>
              <a:gdLst>
                <a:gd name="T0" fmla="*/ 0 w 699"/>
                <a:gd name="T1" fmla="*/ 877 h 1008"/>
                <a:gd name="T2" fmla="*/ 336 w 699"/>
                <a:gd name="T3" fmla="*/ 1008 h 1008"/>
                <a:gd name="T4" fmla="*/ 305 w 699"/>
                <a:gd name="T5" fmla="*/ 914 h 1008"/>
                <a:gd name="T6" fmla="*/ 634 w 699"/>
                <a:gd name="T7" fmla="*/ 315 h 1008"/>
                <a:gd name="T8" fmla="*/ 192 w 699"/>
                <a:gd name="T9" fmla="*/ 0 h 1008"/>
                <a:gd name="T10" fmla="*/ 262 w 699"/>
                <a:gd name="T11" fmla="*/ 22 h 1008"/>
                <a:gd name="T12" fmla="*/ 410 w 699"/>
                <a:gd name="T13" fmla="*/ 98 h 1008"/>
                <a:gd name="T14" fmla="*/ 536 w 699"/>
                <a:gd name="T15" fmla="*/ 239 h 1008"/>
                <a:gd name="T16" fmla="*/ 502 w 699"/>
                <a:gd name="T17" fmla="*/ 554 h 1008"/>
                <a:gd name="T18" fmla="*/ 282 w 699"/>
                <a:gd name="T19" fmla="*/ 762 h 1008"/>
                <a:gd name="T20" fmla="*/ 247 w 699"/>
                <a:gd name="T21" fmla="*/ 781 h 1008"/>
                <a:gd name="T22" fmla="*/ 135 w 699"/>
                <a:gd name="T23" fmla="*/ 832 h 1008"/>
                <a:gd name="T24" fmla="*/ 69 w 699"/>
                <a:gd name="T25" fmla="*/ 856 h 1008"/>
                <a:gd name="T26" fmla="*/ 0 w 699"/>
                <a:gd name="T27" fmla="*/ 877 h 1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99" h="1008">
                  <a:moveTo>
                    <a:pt x="0" y="877"/>
                  </a:moveTo>
                  <a:cubicBezTo>
                    <a:pt x="0" y="877"/>
                    <a:pt x="78" y="970"/>
                    <a:pt x="336" y="1008"/>
                  </a:cubicBezTo>
                  <a:cubicBezTo>
                    <a:pt x="305" y="914"/>
                    <a:pt x="305" y="914"/>
                    <a:pt x="305" y="914"/>
                  </a:cubicBezTo>
                  <a:cubicBezTo>
                    <a:pt x="305" y="914"/>
                    <a:pt x="699" y="648"/>
                    <a:pt x="634" y="315"/>
                  </a:cubicBezTo>
                  <a:cubicBezTo>
                    <a:pt x="634" y="315"/>
                    <a:pt x="582" y="37"/>
                    <a:pt x="192" y="0"/>
                  </a:cubicBezTo>
                  <a:cubicBezTo>
                    <a:pt x="215" y="2"/>
                    <a:pt x="240" y="14"/>
                    <a:pt x="262" y="22"/>
                  </a:cubicBezTo>
                  <a:cubicBezTo>
                    <a:pt x="314" y="41"/>
                    <a:pt x="364" y="66"/>
                    <a:pt x="410" y="98"/>
                  </a:cubicBezTo>
                  <a:cubicBezTo>
                    <a:pt x="462" y="134"/>
                    <a:pt x="509" y="181"/>
                    <a:pt x="536" y="239"/>
                  </a:cubicBezTo>
                  <a:cubicBezTo>
                    <a:pt x="582" y="341"/>
                    <a:pt x="555" y="460"/>
                    <a:pt x="502" y="554"/>
                  </a:cubicBezTo>
                  <a:cubicBezTo>
                    <a:pt x="451" y="643"/>
                    <a:pt x="370" y="711"/>
                    <a:pt x="282" y="762"/>
                  </a:cubicBezTo>
                  <a:cubicBezTo>
                    <a:pt x="271" y="769"/>
                    <a:pt x="259" y="775"/>
                    <a:pt x="247" y="781"/>
                  </a:cubicBezTo>
                  <a:cubicBezTo>
                    <a:pt x="211" y="800"/>
                    <a:pt x="173" y="817"/>
                    <a:pt x="135" y="832"/>
                  </a:cubicBezTo>
                  <a:cubicBezTo>
                    <a:pt x="113" y="841"/>
                    <a:pt x="91" y="849"/>
                    <a:pt x="69" y="856"/>
                  </a:cubicBezTo>
                  <a:cubicBezTo>
                    <a:pt x="61" y="859"/>
                    <a:pt x="4" y="882"/>
                    <a:pt x="0" y="877"/>
                  </a:cubicBezTo>
                  <a:close/>
                </a:path>
              </a:pathLst>
            </a:custGeom>
            <a:solidFill>
              <a:srgbClr val="4F469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3730051" y="1469047"/>
              <a:ext cx="2910122" cy="3377971"/>
            </a:xfrm>
            <a:custGeom>
              <a:avLst/>
              <a:gdLst>
                <a:gd name="T0" fmla="*/ 86 w 645"/>
                <a:gd name="T1" fmla="*/ 649 h 748"/>
                <a:gd name="T2" fmla="*/ 5 w 645"/>
                <a:gd name="T3" fmla="*/ 660 h 748"/>
                <a:gd name="T4" fmla="*/ 1 w 645"/>
                <a:gd name="T5" fmla="*/ 667 h 748"/>
                <a:gd name="T6" fmla="*/ 38 w 645"/>
                <a:gd name="T7" fmla="*/ 735 h 748"/>
                <a:gd name="T8" fmla="*/ 62 w 645"/>
                <a:gd name="T9" fmla="*/ 746 h 748"/>
                <a:gd name="T10" fmla="*/ 556 w 645"/>
                <a:gd name="T11" fmla="*/ 398 h 748"/>
                <a:gd name="T12" fmla="*/ 183 w 645"/>
                <a:gd name="T13" fmla="*/ 0 h 748"/>
                <a:gd name="T14" fmla="*/ 509 w 645"/>
                <a:gd name="T15" fmla="*/ 382 h 748"/>
                <a:gd name="T16" fmla="*/ 86 w 645"/>
                <a:gd name="T17" fmla="*/ 649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5" h="748">
                  <a:moveTo>
                    <a:pt x="86" y="649"/>
                  </a:moveTo>
                  <a:cubicBezTo>
                    <a:pt x="5" y="660"/>
                    <a:pt x="5" y="660"/>
                    <a:pt x="5" y="660"/>
                  </a:cubicBezTo>
                  <a:cubicBezTo>
                    <a:pt x="2" y="660"/>
                    <a:pt x="0" y="664"/>
                    <a:pt x="1" y="667"/>
                  </a:cubicBezTo>
                  <a:cubicBezTo>
                    <a:pt x="38" y="735"/>
                    <a:pt x="38" y="735"/>
                    <a:pt x="38" y="735"/>
                  </a:cubicBezTo>
                  <a:cubicBezTo>
                    <a:pt x="42" y="744"/>
                    <a:pt x="52" y="748"/>
                    <a:pt x="62" y="746"/>
                  </a:cubicBezTo>
                  <a:cubicBezTo>
                    <a:pt x="140" y="727"/>
                    <a:pt x="477" y="631"/>
                    <a:pt x="556" y="398"/>
                  </a:cubicBezTo>
                  <a:cubicBezTo>
                    <a:pt x="645" y="135"/>
                    <a:pt x="362" y="17"/>
                    <a:pt x="183" y="0"/>
                  </a:cubicBezTo>
                  <a:cubicBezTo>
                    <a:pt x="183" y="0"/>
                    <a:pt x="627" y="75"/>
                    <a:pt x="509" y="382"/>
                  </a:cubicBezTo>
                  <a:cubicBezTo>
                    <a:pt x="509" y="382"/>
                    <a:pt x="430" y="590"/>
                    <a:pt x="86" y="649"/>
                  </a:cubicBezTo>
                  <a:close/>
                </a:path>
              </a:pathLst>
            </a:custGeom>
            <a:solidFill>
              <a:srgbClr val="B5AFD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1414452" y="1928451"/>
              <a:ext cx="2580769" cy="3345881"/>
            </a:xfrm>
            <a:custGeom>
              <a:avLst/>
              <a:gdLst>
                <a:gd name="T0" fmla="*/ 524 w 572"/>
                <a:gd name="T1" fmla="*/ 0 h 741"/>
                <a:gd name="T2" fmla="*/ 1 w 572"/>
                <a:gd name="T3" fmla="*/ 448 h 741"/>
                <a:gd name="T4" fmla="*/ 388 w 572"/>
                <a:gd name="T5" fmla="*/ 741 h 741"/>
                <a:gd name="T6" fmla="*/ 38 w 572"/>
                <a:gd name="T7" fmla="*/ 449 h 741"/>
                <a:gd name="T8" fmla="*/ 374 w 572"/>
                <a:gd name="T9" fmla="*/ 120 h 741"/>
                <a:gd name="T10" fmla="*/ 572 w 572"/>
                <a:gd name="T11" fmla="*/ 83 h 741"/>
                <a:gd name="T12" fmla="*/ 524 w 572"/>
                <a:gd name="T13" fmla="*/ 0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2" h="741">
                  <a:moveTo>
                    <a:pt x="524" y="0"/>
                  </a:moveTo>
                  <a:cubicBezTo>
                    <a:pt x="524" y="0"/>
                    <a:pt x="0" y="96"/>
                    <a:pt x="1" y="448"/>
                  </a:cubicBezTo>
                  <a:cubicBezTo>
                    <a:pt x="1" y="448"/>
                    <a:pt x="8" y="712"/>
                    <a:pt x="388" y="741"/>
                  </a:cubicBezTo>
                  <a:cubicBezTo>
                    <a:pt x="388" y="741"/>
                    <a:pt x="46" y="693"/>
                    <a:pt x="38" y="449"/>
                  </a:cubicBezTo>
                  <a:cubicBezTo>
                    <a:pt x="38" y="449"/>
                    <a:pt x="39" y="229"/>
                    <a:pt x="374" y="120"/>
                  </a:cubicBezTo>
                  <a:cubicBezTo>
                    <a:pt x="374" y="120"/>
                    <a:pt x="507" y="83"/>
                    <a:pt x="572" y="83"/>
                  </a:cubicBezTo>
                  <a:lnTo>
                    <a:pt x="524" y="0"/>
                  </a:lnTo>
                  <a:close/>
                </a:path>
              </a:pathLst>
            </a:custGeom>
            <a:solidFill>
              <a:srgbClr val="F5D47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335191" y="600908"/>
              <a:ext cx="3231029" cy="4823743"/>
            </a:xfrm>
            <a:custGeom>
              <a:avLst/>
              <a:gdLst>
                <a:gd name="T0" fmla="*/ 629 w 716"/>
                <a:gd name="T1" fmla="*/ 38 h 1068"/>
                <a:gd name="T2" fmla="*/ 520 w 716"/>
                <a:gd name="T3" fmla="*/ 90 h 1068"/>
                <a:gd name="T4" fmla="*/ 486 w 716"/>
                <a:gd name="T5" fmla="*/ 18 h 1068"/>
                <a:gd name="T6" fmla="*/ 451 w 716"/>
                <a:gd name="T7" fmla="*/ 7 h 1068"/>
                <a:gd name="T8" fmla="*/ 381 w 716"/>
                <a:gd name="T9" fmla="*/ 49 h 1068"/>
                <a:gd name="T10" fmla="*/ 371 w 716"/>
                <a:gd name="T11" fmla="*/ 80 h 1068"/>
                <a:gd name="T12" fmla="*/ 403 w 716"/>
                <a:gd name="T13" fmla="*/ 156 h 1068"/>
                <a:gd name="T14" fmla="*/ 82 w 716"/>
                <a:gd name="T15" fmla="*/ 766 h 1068"/>
                <a:gd name="T16" fmla="*/ 510 w 716"/>
                <a:gd name="T17" fmla="*/ 1068 h 1068"/>
                <a:gd name="T18" fmla="*/ 166 w 716"/>
                <a:gd name="T19" fmla="*/ 618 h 1068"/>
                <a:gd name="T20" fmla="*/ 691 w 716"/>
                <a:gd name="T21" fmla="*/ 199 h 1068"/>
                <a:gd name="T22" fmla="*/ 709 w 716"/>
                <a:gd name="T23" fmla="*/ 162 h 1068"/>
                <a:gd name="T24" fmla="*/ 660 w 716"/>
                <a:gd name="T25" fmla="*/ 53 h 1068"/>
                <a:gd name="T26" fmla="*/ 629 w 716"/>
                <a:gd name="T27" fmla="*/ 38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6" h="1068">
                  <a:moveTo>
                    <a:pt x="629" y="38"/>
                  </a:moveTo>
                  <a:cubicBezTo>
                    <a:pt x="606" y="44"/>
                    <a:pt x="568" y="58"/>
                    <a:pt x="520" y="90"/>
                  </a:cubicBezTo>
                  <a:cubicBezTo>
                    <a:pt x="486" y="18"/>
                    <a:pt x="486" y="18"/>
                    <a:pt x="486" y="18"/>
                  </a:cubicBezTo>
                  <a:cubicBezTo>
                    <a:pt x="480" y="5"/>
                    <a:pt x="464" y="0"/>
                    <a:pt x="451" y="7"/>
                  </a:cubicBezTo>
                  <a:cubicBezTo>
                    <a:pt x="381" y="49"/>
                    <a:pt x="381" y="49"/>
                    <a:pt x="381" y="49"/>
                  </a:cubicBezTo>
                  <a:cubicBezTo>
                    <a:pt x="370" y="55"/>
                    <a:pt x="366" y="69"/>
                    <a:pt x="371" y="80"/>
                  </a:cubicBezTo>
                  <a:cubicBezTo>
                    <a:pt x="403" y="156"/>
                    <a:pt x="403" y="156"/>
                    <a:pt x="403" y="156"/>
                  </a:cubicBezTo>
                  <a:cubicBezTo>
                    <a:pt x="403" y="156"/>
                    <a:pt x="0" y="447"/>
                    <a:pt x="82" y="766"/>
                  </a:cubicBezTo>
                  <a:cubicBezTo>
                    <a:pt x="82" y="766"/>
                    <a:pt x="133" y="1028"/>
                    <a:pt x="510" y="1068"/>
                  </a:cubicBezTo>
                  <a:cubicBezTo>
                    <a:pt x="510" y="1068"/>
                    <a:pt x="60" y="963"/>
                    <a:pt x="166" y="618"/>
                  </a:cubicBezTo>
                  <a:cubicBezTo>
                    <a:pt x="256" y="328"/>
                    <a:pt x="587" y="225"/>
                    <a:pt x="691" y="199"/>
                  </a:cubicBezTo>
                  <a:cubicBezTo>
                    <a:pt x="707" y="195"/>
                    <a:pt x="716" y="177"/>
                    <a:pt x="709" y="162"/>
                  </a:cubicBezTo>
                  <a:cubicBezTo>
                    <a:pt x="660" y="53"/>
                    <a:pt x="660" y="53"/>
                    <a:pt x="660" y="53"/>
                  </a:cubicBezTo>
                  <a:cubicBezTo>
                    <a:pt x="655" y="41"/>
                    <a:pt x="642" y="35"/>
                    <a:pt x="629" y="38"/>
                  </a:cubicBezTo>
                  <a:close/>
                </a:path>
              </a:pathLst>
            </a:custGeom>
            <a:solidFill>
              <a:srgbClr val="F2B70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499311"/>
            <a:ext cx="12192000" cy="643690"/>
          </a:xfrm>
        </p:spPr>
        <p:txBody>
          <a:bodyPr>
            <a:normAutofit/>
          </a:bodyPr>
          <a:lstStyle>
            <a:lvl1pPr marL="0" indent="0" algn="ctr">
              <a:buNone/>
              <a:defRPr sz="4800" b="1" baseline="0">
                <a:solidFill>
                  <a:srgbClr val="4F4697"/>
                </a:solidFill>
              </a:defRPr>
            </a:lvl1pPr>
          </a:lstStyle>
          <a:p>
            <a:pPr lvl="0"/>
            <a:r>
              <a:rPr lang="en-US"/>
              <a:t>Your Text Here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1078133"/>
            <a:ext cx="12192000" cy="312575"/>
          </a:xfrm>
        </p:spPr>
        <p:txBody>
          <a:bodyPr>
            <a:normAutofit/>
          </a:bodyPr>
          <a:lstStyle>
            <a:lvl1pPr marL="0" indent="0" algn="ctr">
              <a:buNone/>
              <a:defRPr sz="1800" b="0" cap="all" spc="6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Your Subtitle Here</a:t>
            </a:r>
          </a:p>
        </p:txBody>
      </p:sp>
      <p:sp>
        <p:nvSpPr>
          <p:cNvPr id="18" name="Freeform 6"/>
          <p:cNvSpPr>
            <a:spLocks/>
          </p:cNvSpPr>
          <p:nvPr/>
        </p:nvSpPr>
        <p:spPr bwMode="auto">
          <a:xfrm>
            <a:off x="575366" y="2514600"/>
            <a:ext cx="2426856" cy="2791691"/>
          </a:xfrm>
          <a:custGeom>
            <a:avLst/>
            <a:gdLst>
              <a:gd name="T0" fmla="*/ 1012 w 1228"/>
              <a:gd name="T1" fmla="*/ 561 h 561"/>
              <a:gd name="T2" fmla="*/ 0 w 1228"/>
              <a:gd name="T3" fmla="*/ 561 h 561"/>
              <a:gd name="T4" fmla="*/ 216 w 1228"/>
              <a:gd name="T5" fmla="*/ 281 h 561"/>
              <a:gd name="T6" fmla="*/ 0 w 1228"/>
              <a:gd name="T7" fmla="*/ 0 h 561"/>
              <a:gd name="T8" fmla="*/ 1012 w 1228"/>
              <a:gd name="T9" fmla="*/ 0 h 561"/>
              <a:gd name="T10" fmla="*/ 1228 w 1228"/>
              <a:gd name="T11" fmla="*/ 281 h 561"/>
              <a:gd name="T12" fmla="*/ 1012 w 1228"/>
              <a:gd name="T13" fmla="*/ 561 h 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28" h="561">
                <a:moveTo>
                  <a:pt x="1012" y="561"/>
                </a:moveTo>
                <a:lnTo>
                  <a:pt x="0" y="561"/>
                </a:lnTo>
                <a:lnTo>
                  <a:pt x="216" y="281"/>
                </a:lnTo>
                <a:lnTo>
                  <a:pt x="0" y="0"/>
                </a:lnTo>
                <a:lnTo>
                  <a:pt x="1012" y="0"/>
                </a:lnTo>
                <a:lnTo>
                  <a:pt x="1228" y="281"/>
                </a:lnTo>
                <a:lnTo>
                  <a:pt x="1012" y="561"/>
                </a:lnTo>
                <a:close/>
              </a:path>
            </a:pathLst>
          </a:custGeom>
          <a:solidFill>
            <a:srgbClr val="4F469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414042"/>
              </a:solidFill>
              <a:effectLst/>
              <a:uLnTx/>
              <a:uFillTx/>
              <a:latin typeface="Open Sans"/>
            </a:endParaRPr>
          </a:p>
        </p:txBody>
      </p:sp>
      <p:sp>
        <p:nvSpPr>
          <p:cNvPr id="21" name="Freeform 7"/>
          <p:cNvSpPr>
            <a:spLocks/>
          </p:cNvSpPr>
          <p:nvPr/>
        </p:nvSpPr>
        <p:spPr bwMode="auto">
          <a:xfrm>
            <a:off x="2717600" y="2514600"/>
            <a:ext cx="2426856" cy="2791691"/>
          </a:xfrm>
          <a:custGeom>
            <a:avLst/>
            <a:gdLst>
              <a:gd name="T0" fmla="*/ 1012 w 1228"/>
              <a:gd name="T1" fmla="*/ 561 h 561"/>
              <a:gd name="T2" fmla="*/ 0 w 1228"/>
              <a:gd name="T3" fmla="*/ 561 h 561"/>
              <a:gd name="T4" fmla="*/ 216 w 1228"/>
              <a:gd name="T5" fmla="*/ 281 h 561"/>
              <a:gd name="T6" fmla="*/ 0 w 1228"/>
              <a:gd name="T7" fmla="*/ 0 h 561"/>
              <a:gd name="T8" fmla="*/ 1012 w 1228"/>
              <a:gd name="T9" fmla="*/ 0 h 561"/>
              <a:gd name="T10" fmla="*/ 1228 w 1228"/>
              <a:gd name="T11" fmla="*/ 281 h 561"/>
              <a:gd name="T12" fmla="*/ 1012 w 1228"/>
              <a:gd name="T13" fmla="*/ 561 h 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28" h="561">
                <a:moveTo>
                  <a:pt x="1012" y="561"/>
                </a:moveTo>
                <a:lnTo>
                  <a:pt x="0" y="561"/>
                </a:lnTo>
                <a:lnTo>
                  <a:pt x="216" y="281"/>
                </a:lnTo>
                <a:lnTo>
                  <a:pt x="0" y="0"/>
                </a:lnTo>
                <a:lnTo>
                  <a:pt x="1012" y="0"/>
                </a:lnTo>
                <a:lnTo>
                  <a:pt x="1228" y="281"/>
                </a:lnTo>
                <a:lnTo>
                  <a:pt x="1012" y="561"/>
                </a:lnTo>
                <a:close/>
              </a:path>
            </a:pathLst>
          </a:custGeom>
          <a:solidFill>
            <a:srgbClr val="9289C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414042"/>
              </a:solidFill>
              <a:effectLst/>
              <a:uLnTx/>
              <a:uFillTx/>
              <a:latin typeface="Open Sans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4859835" y="2514600"/>
            <a:ext cx="2426856" cy="2791691"/>
          </a:xfrm>
          <a:custGeom>
            <a:avLst/>
            <a:gdLst>
              <a:gd name="T0" fmla="*/ 1012 w 1228"/>
              <a:gd name="T1" fmla="*/ 561 h 561"/>
              <a:gd name="T2" fmla="*/ 0 w 1228"/>
              <a:gd name="T3" fmla="*/ 561 h 561"/>
              <a:gd name="T4" fmla="*/ 216 w 1228"/>
              <a:gd name="T5" fmla="*/ 281 h 561"/>
              <a:gd name="T6" fmla="*/ 0 w 1228"/>
              <a:gd name="T7" fmla="*/ 0 h 561"/>
              <a:gd name="T8" fmla="*/ 1012 w 1228"/>
              <a:gd name="T9" fmla="*/ 0 h 561"/>
              <a:gd name="T10" fmla="*/ 1228 w 1228"/>
              <a:gd name="T11" fmla="*/ 281 h 561"/>
              <a:gd name="T12" fmla="*/ 1012 w 1228"/>
              <a:gd name="T13" fmla="*/ 561 h 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28" h="561">
                <a:moveTo>
                  <a:pt x="1012" y="561"/>
                </a:moveTo>
                <a:lnTo>
                  <a:pt x="0" y="561"/>
                </a:lnTo>
                <a:lnTo>
                  <a:pt x="216" y="281"/>
                </a:lnTo>
                <a:lnTo>
                  <a:pt x="0" y="0"/>
                </a:lnTo>
                <a:lnTo>
                  <a:pt x="1012" y="0"/>
                </a:lnTo>
                <a:lnTo>
                  <a:pt x="1228" y="281"/>
                </a:lnTo>
                <a:lnTo>
                  <a:pt x="1012" y="561"/>
                </a:lnTo>
                <a:close/>
              </a:path>
            </a:pathLst>
          </a:custGeom>
          <a:solidFill>
            <a:srgbClr val="B5AFD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414042"/>
              </a:solidFill>
              <a:effectLst/>
              <a:uLnTx/>
              <a:uFillTx/>
              <a:latin typeface="Open Sans"/>
            </a:endParaRPr>
          </a:p>
        </p:txBody>
      </p:sp>
      <p:sp>
        <p:nvSpPr>
          <p:cNvPr id="27" name="Freeform 9"/>
          <p:cNvSpPr>
            <a:spLocks/>
          </p:cNvSpPr>
          <p:nvPr/>
        </p:nvSpPr>
        <p:spPr bwMode="auto">
          <a:xfrm>
            <a:off x="7002070" y="2514600"/>
            <a:ext cx="2426856" cy="2791691"/>
          </a:xfrm>
          <a:custGeom>
            <a:avLst/>
            <a:gdLst>
              <a:gd name="T0" fmla="*/ 1012 w 1228"/>
              <a:gd name="T1" fmla="*/ 561 h 561"/>
              <a:gd name="T2" fmla="*/ 0 w 1228"/>
              <a:gd name="T3" fmla="*/ 561 h 561"/>
              <a:gd name="T4" fmla="*/ 216 w 1228"/>
              <a:gd name="T5" fmla="*/ 281 h 561"/>
              <a:gd name="T6" fmla="*/ 0 w 1228"/>
              <a:gd name="T7" fmla="*/ 0 h 561"/>
              <a:gd name="T8" fmla="*/ 1012 w 1228"/>
              <a:gd name="T9" fmla="*/ 0 h 561"/>
              <a:gd name="T10" fmla="*/ 1228 w 1228"/>
              <a:gd name="T11" fmla="*/ 281 h 561"/>
              <a:gd name="T12" fmla="*/ 1012 w 1228"/>
              <a:gd name="T13" fmla="*/ 561 h 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28" h="561">
                <a:moveTo>
                  <a:pt x="1012" y="561"/>
                </a:moveTo>
                <a:lnTo>
                  <a:pt x="0" y="561"/>
                </a:lnTo>
                <a:lnTo>
                  <a:pt x="216" y="281"/>
                </a:lnTo>
                <a:lnTo>
                  <a:pt x="0" y="0"/>
                </a:lnTo>
                <a:lnTo>
                  <a:pt x="1012" y="0"/>
                </a:lnTo>
                <a:lnTo>
                  <a:pt x="1228" y="281"/>
                </a:lnTo>
                <a:lnTo>
                  <a:pt x="1012" y="561"/>
                </a:lnTo>
                <a:close/>
              </a:path>
            </a:pathLst>
          </a:custGeom>
          <a:solidFill>
            <a:srgbClr val="F2B70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414042"/>
              </a:solidFill>
              <a:effectLst/>
              <a:uLnTx/>
              <a:uFillTx/>
              <a:latin typeface="Open Sans"/>
            </a:endParaRPr>
          </a:p>
        </p:txBody>
      </p:sp>
      <p:sp>
        <p:nvSpPr>
          <p:cNvPr id="30" name="Freeform 10"/>
          <p:cNvSpPr>
            <a:spLocks/>
          </p:cNvSpPr>
          <p:nvPr/>
        </p:nvSpPr>
        <p:spPr bwMode="auto">
          <a:xfrm>
            <a:off x="9144304" y="2514600"/>
            <a:ext cx="2426856" cy="2791691"/>
          </a:xfrm>
          <a:custGeom>
            <a:avLst/>
            <a:gdLst>
              <a:gd name="T0" fmla="*/ 1012 w 1228"/>
              <a:gd name="T1" fmla="*/ 561 h 561"/>
              <a:gd name="T2" fmla="*/ 0 w 1228"/>
              <a:gd name="T3" fmla="*/ 561 h 561"/>
              <a:gd name="T4" fmla="*/ 216 w 1228"/>
              <a:gd name="T5" fmla="*/ 281 h 561"/>
              <a:gd name="T6" fmla="*/ 0 w 1228"/>
              <a:gd name="T7" fmla="*/ 0 h 561"/>
              <a:gd name="T8" fmla="*/ 1012 w 1228"/>
              <a:gd name="T9" fmla="*/ 0 h 561"/>
              <a:gd name="T10" fmla="*/ 1228 w 1228"/>
              <a:gd name="T11" fmla="*/ 281 h 561"/>
              <a:gd name="T12" fmla="*/ 1012 w 1228"/>
              <a:gd name="T13" fmla="*/ 561 h 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28" h="561">
                <a:moveTo>
                  <a:pt x="1012" y="561"/>
                </a:moveTo>
                <a:lnTo>
                  <a:pt x="0" y="561"/>
                </a:lnTo>
                <a:lnTo>
                  <a:pt x="216" y="281"/>
                </a:lnTo>
                <a:lnTo>
                  <a:pt x="0" y="0"/>
                </a:lnTo>
                <a:lnTo>
                  <a:pt x="1012" y="0"/>
                </a:lnTo>
                <a:lnTo>
                  <a:pt x="1228" y="281"/>
                </a:lnTo>
                <a:lnTo>
                  <a:pt x="1012" y="561"/>
                </a:lnTo>
                <a:close/>
              </a:path>
            </a:pathLst>
          </a:custGeom>
          <a:solidFill>
            <a:srgbClr val="F5D47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414042"/>
              </a:solidFill>
              <a:effectLst/>
              <a:uLnTx/>
              <a:uFillTx/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52304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 userDrawn="1"/>
        </p:nvGrpSpPr>
        <p:grpSpPr>
          <a:xfrm>
            <a:off x="3217205" y="1386877"/>
            <a:ext cx="5952674" cy="4793451"/>
            <a:chOff x="2405729" y="916218"/>
            <a:chExt cx="6995777" cy="5282771"/>
          </a:xfrm>
          <a:solidFill>
            <a:schemeClr val="bg1">
              <a:lumMod val="95000"/>
              <a:alpha val="63000"/>
            </a:schemeClr>
          </a:solidFill>
        </p:grpSpPr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6246482" y="1647172"/>
              <a:ext cx="3155024" cy="4551817"/>
            </a:xfrm>
            <a:custGeom>
              <a:avLst/>
              <a:gdLst>
                <a:gd name="T0" fmla="*/ 0 w 699"/>
                <a:gd name="T1" fmla="*/ 877 h 1008"/>
                <a:gd name="T2" fmla="*/ 336 w 699"/>
                <a:gd name="T3" fmla="*/ 1008 h 1008"/>
                <a:gd name="T4" fmla="*/ 305 w 699"/>
                <a:gd name="T5" fmla="*/ 914 h 1008"/>
                <a:gd name="T6" fmla="*/ 634 w 699"/>
                <a:gd name="T7" fmla="*/ 315 h 1008"/>
                <a:gd name="T8" fmla="*/ 192 w 699"/>
                <a:gd name="T9" fmla="*/ 0 h 1008"/>
                <a:gd name="T10" fmla="*/ 262 w 699"/>
                <a:gd name="T11" fmla="*/ 22 h 1008"/>
                <a:gd name="T12" fmla="*/ 410 w 699"/>
                <a:gd name="T13" fmla="*/ 98 h 1008"/>
                <a:gd name="T14" fmla="*/ 536 w 699"/>
                <a:gd name="T15" fmla="*/ 239 h 1008"/>
                <a:gd name="T16" fmla="*/ 502 w 699"/>
                <a:gd name="T17" fmla="*/ 554 h 1008"/>
                <a:gd name="T18" fmla="*/ 282 w 699"/>
                <a:gd name="T19" fmla="*/ 762 h 1008"/>
                <a:gd name="T20" fmla="*/ 247 w 699"/>
                <a:gd name="T21" fmla="*/ 781 h 1008"/>
                <a:gd name="T22" fmla="*/ 135 w 699"/>
                <a:gd name="T23" fmla="*/ 832 h 1008"/>
                <a:gd name="T24" fmla="*/ 69 w 699"/>
                <a:gd name="T25" fmla="*/ 856 h 1008"/>
                <a:gd name="T26" fmla="*/ 0 w 699"/>
                <a:gd name="T27" fmla="*/ 877 h 1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99" h="1008">
                  <a:moveTo>
                    <a:pt x="0" y="877"/>
                  </a:moveTo>
                  <a:cubicBezTo>
                    <a:pt x="0" y="877"/>
                    <a:pt x="78" y="970"/>
                    <a:pt x="336" y="1008"/>
                  </a:cubicBezTo>
                  <a:cubicBezTo>
                    <a:pt x="305" y="914"/>
                    <a:pt x="305" y="914"/>
                    <a:pt x="305" y="914"/>
                  </a:cubicBezTo>
                  <a:cubicBezTo>
                    <a:pt x="305" y="914"/>
                    <a:pt x="699" y="648"/>
                    <a:pt x="634" y="315"/>
                  </a:cubicBezTo>
                  <a:cubicBezTo>
                    <a:pt x="634" y="315"/>
                    <a:pt x="582" y="37"/>
                    <a:pt x="192" y="0"/>
                  </a:cubicBezTo>
                  <a:cubicBezTo>
                    <a:pt x="215" y="2"/>
                    <a:pt x="240" y="14"/>
                    <a:pt x="262" y="22"/>
                  </a:cubicBezTo>
                  <a:cubicBezTo>
                    <a:pt x="314" y="41"/>
                    <a:pt x="364" y="66"/>
                    <a:pt x="410" y="98"/>
                  </a:cubicBezTo>
                  <a:cubicBezTo>
                    <a:pt x="462" y="134"/>
                    <a:pt x="509" y="181"/>
                    <a:pt x="536" y="239"/>
                  </a:cubicBezTo>
                  <a:cubicBezTo>
                    <a:pt x="582" y="341"/>
                    <a:pt x="555" y="460"/>
                    <a:pt x="502" y="554"/>
                  </a:cubicBezTo>
                  <a:cubicBezTo>
                    <a:pt x="451" y="643"/>
                    <a:pt x="370" y="711"/>
                    <a:pt x="282" y="762"/>
                  </a:cubicBezTo>
                  <a:cubicBezTo>
                    <a:pt x="271" y="769"/>
                    <a:pt x="259" y="775"/>
                    <a:pt x="247" y="781"/>
                  </a:cubicBezTo>
                  <a:cubicBezTo>
                    <a:pt x="211" y="800"/>
                    <a:pt x="173" y="817"/>
                    <a:pt x="135" y="832"/>
                  </a:cubicBezTo>
                  <a:cubicBezTo>
                    <a:pt x="113" y="841"/>
                    <a:pt x="91" y="849"/>
                    <a:pt x="69" y="856"/>
                  </a:cubicBezTo>
                  <a:cubicBezTo>
                    <a:pt x="61" y="859"/>
                    <a:pt x="4" y="882"/>
                    <a:pt x="0" y="8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800589" y="1784357"/>
              <a:ext cx="2910122" cy="3377971"/>
            </a:xfrm>
            <a:custGeom>
              <a:avLst/>
              <a:gdLst>
                <a:gd name="T0" fmla="*/ 86 w 645"/>
                <a:gd name="T1" fmla="*/ 649 h 748"/>
                <a:gd name="T2" fmla="*/ 5 w 645"/>
                <a:gd name="T3" fmla="*/ 660 h 748"/>
                <a:gd name="T4" fmla="*/ 1 w 645"/>
                <a:gd name="T5" fmla="*/ 667 h 748"/>
                <a:gd name="T6" fmla="*/ 38 w 645"/>
                <a:gd name="T7" fmla="*/ 735 h 748"/>
                <a:gd name="T8" fmla="*/ 62 w 645"/>
                <a:gd name="T9" fmla="*/ 746 h 748"/>
                <a:gd name="T10" fmla="*/ 556 w 645"/>
                <a:gd name="T11" fmla="*/ 398 h 748"/>
                <a:gd name="T12" fmla="*/ 183 w 645"/>
                <a:gd name="T13" fmla="*/ 0 h 748"/>
                <a:gd name="T14" fmla="*/ 509 w 645"/>
                <a:gd name="T15" fmla="*/ 382 h 748"/>
                <a:gd name="T16" fmla="*/ 86 w 645"/>
                <a:gd name="T17" fmla="*/ 649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5" h="748">
                  <a:moveTo>
                    <a:pt x="86" y="649"/>
                  </a:moveTo>
                  <a:cubicBezTo>
                    <a:pt x="5" y="660"/>
                    <a:pt x="5" y="660"/>
                    <a:pt x="5" y="660"/>
                  </a:cubicBezTo>
                  <a:cubicBezTo>
                    <a:pt x="2" y="660"/>
                    <a:pt x="0" y="664"/>
                    <a:pt x="1" y="667"/>
                  </a:cubicBezTo>
                  <a:cubicBezTo>
                    <a:pt x="38" y="735"/>
                    <a:pt x="38" y="735"/>
                    <a:pt x="38" y="735"/>
                  </a:cubicBezTo>
                  <a:cubicBezTo>
                    <a:pt x="42" y="744"/>
                    <a:pt x="52" y="748"/>
                    <a:pt x="62" y="746"/>
                  </a:cubicBezTo>
                  <a:cubicBezTo>
                    <a:pt x="140" y="727"/>
                    <a:pt x="477" y="631"/>
                    <a:pt x="556" y="398"/>
                  </a:cubicBezTo>
                  <a:cubicBezTo>
                    <a:pt x="645" y="135"/>
                    <a:pt x="362" y="17"/>
                    <a:pt x="183" y="0"/>
                  </a:cubicBezTo>
                  <a:cubicBezTo>
                    <a:pt x="183" y="0"/>
                    <a:pt x="627" y="75"/>
                    <a:pt x="509" y="382"/>
                  </a:cubicBezTo>
                  <a:cubicBezTo>
                    <a:pt x="509" y="382"/>
                    <a:pt x="430" y="590"/>
                    <a:pt x="86" y="6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484990" y="2243761"/>
              <a:ext cx="2580769" cy="3345881"/>
            </a:xfrm>
            <a:custGeom>
              <a:avLst/>
              <a:gdLst>
                <a:gd name="T0" fmla="*/ 524 w 572"/>
                <a:gd name="T1" fmla="*/ 0 h 741"/>
                <a:gd name="T2" fmla="*/ 1 w 572"/>
                <a:gd name="T3" fmla="*/ 448 h 741"/>
                <a:gd name="T4" fmla="*/ 388 w 572"/>
                <a:gd name="T5" fmla="*/ 741 h 741"/>
                <a:gd name="T6" fmla="*/ 38 w 572"/>
                <a:gd name="T7" fmla="*/ 449 h 741"/>
                <a:gd name="T8" fmla="*/ 374 w 572"/>
                <a:gd name="T9" fmla="*/ 120 h 741"/>
                <a:gd name="T10" fmla="*/ 572 w 572"/>
                <a:gd name="T11" fmla="*/ 83 h 741"/>
                <a:gd name="T12" fmla="*/ 524 w 572"/>
                <a:gd name="T13" fmla="*/ 0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2" h="741">
                  <a:moveTo>
                    <a:pt x="524" y="0"/>
                  </a:moveTo>
                  <a:cubicBezTo>
                    <a:pt x="524" y="0"/>
                    <a:pt x="0" y="96"/>
                    <a:pt x="1" y="448"/>
                  </a:cubicBezTo>
                  <a:cubicBezTo>
                    <a:pt x="1" y="448"/>
                    <a:pt x="8" y="712"/>
                    <a:pt x="388" y="741"/>
                  </a:cubicBezTo>
                  <a:cubicBezTo>
                    <a:pt x="388" y="741"/>
                    <a:pt x="46" y="693"/>
                    <a:pt x="38" y="449"/>
                  </a:cubicBezTo>
                  <a:cubicBezTo>
                    <a:pt x="38" y="449"/>
                    <a:pt x="39" y="229"/>
                    <a:pt x="374" y="120"/>
                  </a:cubicBezTo>
                  <a:cubicBezTo>
                    <a:pt x="374" y="120"/>
                    <a:pt x="507" y="83"/>
                    <a:pt x="572" y="83"/>
                  </a:cubicBezTo>
                  <a:lnTo>
                    <a:pt x="52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2405729" y="916218"/>
              <a:ext cx="3231029" cy="4823743"/>
            </a:xfrm>
            <a:custGeom>
              <a:avLst/>
              <a:gdLst>
                <a:gd name="T0" fmla="*/ 629 w 716"/>
                <a:gd name="T1" fmla="*/ 38 h 1068"/>
                <a:gd name="T2" fmla="*/ 520 w 716"/>
                <a:gd name="T3" fmla="*/ 90 h 1068"/>
                <a:gd name="T4" fmla="*/ 486 w 716"/>
                <a:gd name="T5" fmla="*/ 18 h 1068"/>
                <a:gd name="T6" fmla="*/ 451 w 716"/>
                <a:gd name="T7" fmla="*/ 7 h 1068"/>
                <a:gd name="T8" fmla="*/ 381 w 716"/>
                <a:gd name="T9" fmla="*/ 49 h 1068"/>
                <a:gd name="T10" fmla="*/ 371 w 716"/>
                <a:gd name="T11" fmla="*/ 80 h 1068"/>
                <a:gd name="T12" fmla="*/ 403 w 716"/>
                <a:gd name="T13" fmla="*/ 156 h 1068"/>
                <a:gd name="T14" fmla="*/ 82 w 716"/>
                <a:gd name="T15" fmla="*/ 766 h 1068"/>
                <a:gd name="T16" fmla="*/ 510 w 716"/>
                <a:gd name="T17" fmla="*/ 1068 h 1068"/>
                <a:gd name="T18" fmla="*/ 166 w 716"/>
                <a:gd name="T19" fmla="*/ 618 h 1068"/>
                <a:gd name="T20" fmla="*/ 691 w 716"/>
                <a:gd name="T21" fmla="*/ 199 h 1068"/>
                <a:gd name="T22" fmla="*/ 709 w 716"/>
                <a:gd name="T23" fmla="*/ 162 h 1068"/>
                <a:gd name="T24" fmla="*/ 660 w 716"/>
                <a:gd name="T25" fmla="*/ 53 h 1068"/>
                <a:gd name="T26" fmla="*/ 629 w 716"/>
                <a:gd name="T27" fmla="*/ 38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6" h="1068">
                  <a:moveTo>
                    <a:pt x="629" y="38"/>
                  </a:moveTo>
                  <a:cubicBezTo>
                    <a:pt x="606" y="44"/>
                    <a:pt x="568" y="58"/>
                    <a:pt x="520" y="90"/>
                  </a:cubicBezTo>
                  <a:cubicBezTo>
                    <a:pt x="486" y="18"/>
                    <a:pt x="486" y="18"/>
                    <a:pt x="486" y="18"/>
                  </a:cubicBezTo>
                  <a:cubicBezTo>
                    <a:pt x="480" y="5"/>
                    <a:pt x="464" y="0"/>
                    <a:pt x="451" y="7"/>
                  </a:cubicBezTo>
                  <a:cubicBezTo>
                    <a:pt x="381" y="49"/>
                    <a:pt x="381" y="49"/>
                    <a:pt x="381" y="49"/>
                  </a:cubicBezTo>
                  <a:cubicBezTo>
                    <a:pt x="370" y="55"/>
                    <a:pt x="366" y="69"/>
                    <a:pt x="371" y="80"/>
                  </a:cubicBezTo>
                  <a:cubicBezTo>
                    <a:pt x="403" y="156"/>
                    <a:pt x="403" y="156"/>
                    <a:pt x="403" y="156"/>
                  </a:cubicBezTo>
                  <a:cubicBezTo>
                    <a:pt x="403" y="156"/>
                    <a:pt x="0" y="447"/>
                    <a:pt x="82" y="766"/>
                  </a:cubicBezTo>
                  <a:cubicBezTo>
                    <a:pt x="82" y="766"/>
                    <a:pt x="133" y="1028"/>
                    <a:pt x="510" y="1068"/>
                  </a:cubicBezTo>
                  <a:cubicBezTo>
                    <a:pt x="510" y="1068"/>
                    <a:pt x="60" y="963"/>
                    <a:pt x="166" y="618"/>
                  </a:cubicBezTo>
                  <a:cubicBezTo>
                    <a:pt x="256" y="328"/>
                    <a:pt x="587" y="225"/>
                    <a:pt x="691" y="199"/>
                  </a:cubicBezTo>
                  <a:cubicBezTo>
                    <a:pt x="707" y="195"/>
                    <a:pt x="716" y="177"/>
                    <a:pt x="709" y="162"/>
                  </a:cubicBezTo>
                  <a:cubicBezTo>
                    <a:pt x="660" y="53"/>
                    <a:pt x="660" y="53"/>
                    <a:pt x="660" y="53"/>
                  </a:cubicBezTo>
                  <a:cubicBezTo>
                    <a:pt x="655" y="41"/>
                    <a:pt x="642" y="35"/>
                    <a:pt x="629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Snip and Round Single Corner Rectangle 14"/>
          <p:cNvSpPr/>
          <p:nvPr userDrawn="1"/>
        </p:nvSpPr>
        <p:spPr>
          <a:xfrm flipH="1">
            <a:off x="0" y="6482548"/>
            <a:ext cx="6929438" cy="365125"/>
          </a:xfrm>
          <a:prstGeom prst="snipRoundRect">
            <a:avLst>
              <a:gd name="adj1" fmla="val 50000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4016BD0C-69CA-4707-B592-233480AB8B3C}"/>
              </a:ext>
            </a:extLst>
          </p:cNvPr>
          <p:cNvSpPr txBox="1">
            <a:spLocks/>
          </p:cNvSpPr>
          <p:nvPr userDrawn="1"/>
        </p:nvSpPr>
        <p:spPr>
          <a:xfrm>
            <a:off x="514015" y="6511033"/>
            <a:ext cx="82589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800">
                <a:solidFill>
                  <a:schemeClr val="tx1">
                    <a:lumMod val="65000"/>
                    <a:lumOff val="35000"/>
                  </a:schemeClr>
                </a:solidFill>
              </a:rPr>
              <a:t>This project has received funding from the European Union's Horizon 2020 Research and Innovation programme under Grant Agreement  No 873134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8" name="Picture 2" descr="https://europa.eu/european-union/sites/europaeu/files/docs/body/flag_yellow_high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81" y="6573968"/>
            <a:ext cx="358734" cy="239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362" r="6038"/>
          <a:stretch/>
        </p:blipFill>
        <p:spPr>
          <a:xfrm>
            <a:off x="10275325" y="173347"/>
            <a:ext cx="1786333" cy="494405"/>
          </a:xfrm>
          <a:prstGeom prst="rect">
            <a:avLst/>
          </a:prstGeom>
          <a:solidFill>
            <a:srgbClr val="F5D47B"/>
          </a:solidFill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131394" y="6337973"/>
            <a:ext cx="2743200" cy="365125"/>
          </a:xfrm>
        </p:spPr>
        <p:txBody>
          <a:bodyPr/>
          <a:lstStyle>
            <a:lvl1pPr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B13C784-7B2C-4726-92E0-F135C47C983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1378906" y="6253247"/>
            <a:ext cx="682752" cy="515572"/>
            <a:chOff x="335191" y="600908"/>
            <a:chExt cx="6995777" cy="5282771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4175944" y="1331862"/>
              <a:ext cx="3155024" cy="4551817"/>
            </a:xfrm>
            <a:custGeom>
              <a:avLst/>
              <a:gdLst>
                <a:gd name="T0" fmla="*/ 0 w 699"/>
                <a:gd name="T1" fmla="*/ 877 h 1008"/>
                <a:gd name="T2" fmla="*/ 336 w 699"/>
                <a:gd name="T3" fmla="*/ 1008 h 1008"/>
                <a:gd name="T4" fmla="*/ 305 w 699"/>
                <a:gd name="T5" fmla="*/ 914 h 1008"/>
                <a:gd name="T6" fmla="*/ 634 w 699"/>
                <a:gd name="T7" fmla="*/ 315 h 1008"/>
                <a:gd name="T8" fmla="*/ 192 w 699"/>
                <a:gd name="T9" fmla="*/ 0 h 1008"/>
                <a:gd name="T10" fmla="*/ 262 w 699"/>
                <a:gd name="T11" fmla="*/ 22 h 1008"/>
                <a:gd name="T12" fmla="*/ 410 w 699"/>
                <a:gd name="T13" fmla="*/ 98 h 1008"/>
                <a:gd name="T14" fmla="*/ 536 w 699"/>
                <a:gd name="T15" fmla="*/ 239 h 1008"/>
                <a:gd name="T16" fmla="*/ 502 w 699"/>
                <a:gd name="T17" fmla="*/ 554 h 1008"/>
                <a:gd name="T18" fmla="*/ 282 w 699"/>
                <a:gd name="T19" fmla="*/ 762 h 1008"/>
                <a:gd name="T20" fmla="*/ 247 w 699"/>
                <a:gd name="T21" fmla="*/ 781 h 1008"/>
                <a:gd name="T22" fmla="*/ 135 w 699"/>
                <a:gd name="T23" fmla="*/ 832 h 1008"/>
                <a:gd name="T24" fmla="*/ 69 w 699"/>
                <a:gd name="T25" fmla="*/ 856 h 1008"/>
                <a:gd name="T26" fmla="*/ 0 w 699"/>
                <a:gd name="T27" fmla="*/ 877 h 1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99" h="1008">
                  <a:moveTo>
                    <a:pt x="0" y="877"/>
                  </a:moveTo>
                  <a:cubicBezTo>
                    <a:pt x="0" y="877"/>
                    <a:pt x="78" y="970"/>
                    <a:pt x="336" y="1008"/>
                  </a:cubicBezTo>
                  <a:cubicBezTo>
                    <a:pt x="305" y="914"/>
                    <a:pt x="305" y="914"/>
                    <a:pt x="305" y="914"/>
                  </a:cubicBezTo>
                  <a:cubicBezTo>
                    <a:pt x="305" y="914"/>
                    <a:pt x="699" y="648"/>
                    <a:pt x="634" y="315"/>
                  </a:cubicBezTo>
                  <a:cubicBezTo>
                    <a:pt x="634" y="315"/>
                    <a:pt x="582" y="37"/>
                    <a:pt x="192" y="0"/>
                  </a:cubicBezTo>
                  <a:cubicBezTo>
                    <a:pt x="215" y="2"/>
                    <a:pt x="240" y="14"/>
                    <a:pt x="262" y="22"/>
                  </a:cubicBezTo>
                  <a:cubicBezTo>
                    <a:pt x="314" y="41"/>
                    <a:pt x="364" y="66"/>
                    <a:pt x="410" y="98"/>
                  </a:cubicBezTo>
                  <a:cubicBezTo>
                    <a:pt x="462" y="134"/>
                    <a:pt x="509" y="181"/>
                    <a:pt x="536" y="239"/>
                  </a:cubicBezTo>
                  <a:cubicBezTo>
                    <a:pt x="582" y="341"/>
                    <a:pt x="555" y="460"/>
                    <a:pt x="502" y="554"/>
                  </a:cubicBezTo>
                  <a:cubicBezTo>
                    <a:pt x="451" y="643"/>
                    <a:pt x="370" y="711"/>
                    <a:pt x="282" y="762"/>
                  </a:cubicBezTo>
                  <a:cubicBezTo>
                    <a:pt x="271" y="769"/>
                    <a:pt x="259" y="775"/>
                    <a:pt x="247" y="781"/>
                  </a:cubicBezTo>
                  <a:cubicBezTo>
                    <a:pt x="211" y="800"/>
                    <a:pt x="173" y="817"/>
                    <a:pt x="135" y="832"/>
                  </a:cubicBezTo>
                  <a:cubicBezTo>
                    <a:pt x="113" y="841"/>
                    <a:pt x="91" y="849"/>
                    <a:pt x="69" y="856"/>
                  </a:cubicBezTo>
                  <a:cubicBezTo>
                    <a:pt x="61" y="859"/>
                    <a:pt x="4" y="882"/>
                    <a:pt x="0" y="877"/>
                  </a:cubicBezTo>
                  <a:close/>
                </a:path>
              </a:pathLst>
            </a:custGeom>
            <a:solidFill>
              <a:srgbClr val="4F469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3730051" y="1469047"/>
              <a:ext cx="2910122" cy="3377971"/>
            </a:xfrm>
            <a:custGeom>
              <a:avLst/>
              <a:gdLst>
                <a:gd name="T0" fmla="*/ 86 w 645"/>
                <a:gd name="T1" fmla="*/ 649 h 748"/>
                <a:gd name="T2" fmla="*/ 5 w 645"/>
                <a:gd name="T3" fmla="*/ 660 h 748"/>
                <a:gd name="T4" fmla="*/ 1 w 645"/>
                <a:gd name="T5" fmla="*/ 667 h 748"/>
                <a:gd name="T6" fmla="*/ 38 w 645"/>
                <a:gd name="T7" fmla="*/ 735 h 748"/>
                <a:gd name="T8" fmla="*/ 62 w 645"/>
                <a:gd name="T9" fmla="*/ 746 h 748"/>
                <a:gd name="T10" fmla="*/ 556 w 645"/>
                <a:gd name="T11" fmla="*/ 398 h 748"/>
                <a:gd name="T12" fmla="*/ 183 w 645"/>
                <a:gd name="T13" fmla="*/ 0 h 748"/>
                <a:gd name="T14" fmla="*/ 509 w 645"/>
                <a:gd name="T15" fmla="*/ 382 h 748"/>
                <a:gd name="T16" fmla="*/ 86 w 645"/>
                <a:gd name="T17" fmla="*/ 649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5" h="748">
                  <a:moveTo>
                    <a:pt x="86" y="649"/>
                  </a:moveTo>
                  <a:cubicBezTo>
                    <a:pt x="5" y="660"/>
                    <a:pt x="5" y="660"/>
                    <a:pt x="5" y="660"/>
                  </a:cubicBezTo>
                  <a:cubicBezTo>
                    <a:pt x="2" y="660"/>
                    <a:pt x="0" y="664"/>
                    <a:pt x="1" y="667"/>
                  </a:cubicBezTo>
                  <a:cubicBezTo>
                    <a:pt x="38" y="735"/>
                    <a:pt x="38" y="735"/>
                    <a:pt x="38" y="735"/>
                  </a:cubicBezTo>
                  <a:cubicBezTo>
                    <a:pt x="42" y="744"/>
                    <a:pt x="52" y="748"/>
                    <a:pt x="62" y="746"/>
                  </a:cubicBezTo>
                  <a:cubicBezTo>
                    <a:pt x="140" y="727"/>
                    <a:pt x="477" y="631"/>
                    <a:pt x="556" y="398"/>
                  </a:cubicBezTo>
                  <a:cubicBezTo>
                    <a:pt x="645" y="135"/>
                    <a:pt x="362" y="17"/>
                    <a:pt x="183" y="0"/>
                  </a:cubicBezTo>
                  <a:cubicBezTo>
                    <a:pt x="183" y="0"/>
                    <a:pt x="627" y="75"/>
                    <a:pt x="509" y="382"/>
                  </a:cubicBezTo>
                  <a:cubicBezTo>
                    <a:pt x="509" y="382"/>
                    <a:pt x="430" y="590"/>
                    <a:pt x="86" y="649"/>
                  </a:cubicBezTo>
                  <a:close/>
                </a:path>
              </a:pathLst>
            </a:custGeom>
            <a:solidFill>
              <a:srgbClr val="B5AFD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1414452" y="1928451"/>
              <a:ext cx="2580769" cy="3345881"/>
            </a:xfrm>
            <a:custGeom>
              <a:avLst/>
              <a:gdLst>
                <a:gd name="T0" fmla="*/ 524 w 572"/>
                <a:gd name="T1" fmla="*/ 0 h 741"/>
                <a:gd name="T2" fmla="*/ 1 w 572"/>
                <a:gd name="T3" fmla="*/ 448 h 741"/>
                <a:gd name="T4" fmla="*/ 388 w 572"/>
                <a:gd name="T5" fmla="*/ 741 h 741"/>
                <a:gd name="T6" fmla="*/ 38 w 572"/>
                <a:gd name="T7" fmla="*/ 449 h 741"/>
                <a:gd name="T8" fmla="*/ 374 w 572"/>
                <a:gd name="T9" fmla="*/ 120 h 741"/>
                <a:gd name="T10" fmla="*/ 572 w 572"/>
                <a:gd name="T11" fmla="*/ 83 h 741"/>
                <a:gd name="T12" fmla="*/ 524 w 572"/>
                <a:gd name="T13" fmla="*/ 0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2" h="741">
                  <a:moveTo>
                    <a:pt x="524" y="0"/>
                  </a:moveTo>
                  <a:cubicBezTo>
                    <a:pt x="524" y="0"/>
                    <a:pt x="0" y="96"/>
                    <a:pt x="1" y="448"/>
                  </a:cubicBezTo>
                  <a:cubicBezTo>
                    <a:pt x="1" y="448"/>
                    <a:pt x="8" y="712"/>
                    <a:pt x="388" y="741"/>
                  </a:cubicBezTo>
                  <a:cubicBezTo>
                    <a:pt x="388" y="741"/>
                    <a:pt x="46" y="693"/>
                    <a:pt x="38" y="449"/>
                  </a:cubicBezTo>
                  <a:cubicBezTo>
                    <a:pt x="38" y="449"/>
                    <a:pt x="39" y="229"/>
                    <a:pt x="374" y="120"/>
                  </a:cubicBezTo>
                  <a:cubicBezTo>
                    <a:pt x="374" y="120"/>
                    <a:pt x="507" y="83"/>
                    <a:pt x="572" y="83"/>
                  </a:cubicBezTo>
                  <a:lnTo>
                    <a:pt x="524" y="0"/>
                  </a:lnTo>
                  <a:close/>
                </a:path>
              </a:pathLst>
            </a:custGeom>
            <a:solidFill>
              <a:srgbClr val="F5D47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335191" y="600908"/>
              <a:ext cx="3231029" cy="4823743"/>
            </a:xfrm>
            <a:custGeom>
              <a:avLst/>
              <a:gdLst>
                <a:gd name="T0" fmla="*/ 629 w 716"/>
                <a:gd name="T1" fmla="*/ 38 h 1068"/>
                <a:gd name="T2" fmla="*/ 520 w 716"/>
                <a:gd name="T3" fmla="*/ 90 h 1068"/>
                <a:gd name="T4" fmla="*/ 486 w 716"/>
                <a:gd name="T5" fmla="*/ 18 h 1068"/>
                <a:gd name="T6" fmla="*/ 451 w 716"/>
                <a:gd name="T7" fmla="*/ 7 h 1068"/>
                <a:gd name="T8" fmla="*/ 381 w 716"/>
                <a:gd name="T9" fmla="*/ 49 h 1068"/>
                <a:gd name="T10" fmla="*/ 371 w 716"/>
                <a:gd name="T11" fmla="*/ 80 h 1068"/>
                <a:gd name="T12" fmla="*/ 403 w 716"/>
                <a:gd name="T13" fmla="*/ 156 h 1068"/>
                <a:gd name="T14" fmla="*/ 82 w 716"/>
                <a:gd name="T15" fmla="*/ 766 h 1068"/>
                <a:gd name="T16" fmla="*/ 510 w 716"/>
                <a:gd name="T17" fmla="*/ 1068 h 1068"/>
                <a:gd name="T18" fmla="*/ 166 w 716"/>
                <a:gd name="T19" fmla="*/ 618 h 1068"/>
                <a:gd name="T20" fmla="*/ 691 w 716"/>
                <a:gd name="T21" fmla="*/ 199 h 1068"/>
                <a:gd name="T22" fmla="*/ 709 w 716"/>
                <a:gd name="T23" fmla="*/ 162 h 1068"/>
                <a:gd name="T24" fmla="*/ 660 w 716"/>
                <a:gd name="T25" fmla="*/ 53 h 1068"/>
                <a:gd name="T26" fmla="*/ 629 w 716"/>
                <a:gd name="T27" fmla="*/ 38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6" h="1068">
                  <a:moveTo>
                    <a:pt x="629" y="38"/>
                  </a:moveTo>
                  <a:cubicBezTo>
                    <a:pt x="606" y="44"/>
                    <a:pt x="568" y="58"/>
                    <a:pt x="520" y="90"/>
                  </a:cubicBezTo>
                  <a:cubicBezTo>
                    <a:pt x="486" y="18"/>
                    <a:pt x="486" y="18"/>
                    <a:pt x="486" y="18"/>
                  </a:cubicBezTo>
                  <a:cubicBezTo>
                    <a:pt x="480" y="5"/>
                    <a:pt x="464" y="0"/>
                    <a:pt x="451" y="7"/>
                  </a:cubicBezTo>
                  <a:cubicBezTo>
                    <a:pt x="381" y="49"/>
                    <a:pt x="381" y="49"/>
                    <a:pt x="381" y="49"/>
                  </a:cubicBezTo>
                  <a:cubicBezTo>
                    <a:pt x="370" y="55"/>
                    <a:pt x="366" y="69"/>
                    <a:pt x="371" y="80"/>
                  </a:cubicBezTo>
                  <a:cubicBezTo>
                    <a:pt x="403" y="156"/>
                    <a:pt x="403" y="156"/>
                    <a:pt x="403" y="156"/>
                  </a:cubicBezTo>
                  <a:cubicBezTo>
                    <a:pt x="403" y="156"/>
                    <a:pt x="0" y="447"/>
                    <a:pt x="82" y="766"/>
                  </a:cubicBezTo>
                  <a:cubicBezTo>
                    <a:pt x="82" y="766"/>
                    <a:pt x="133" y="1028"/>
                    <a:pt x="510" y="1068"/>
                  </a:cubicBezTo>
                  <a:cubicBezTo>
                    <a:pt x="510" y="1068"/>
                    <a:pt x="60" y="963"/>
                    <a:pt x="166" y="618"/>
                  </a:cubicBezTo>
                  <a:cubicBezTo>
                    <a:pt x="256" y="328"/>
                    <a:pt x="587" y="225"/>
                    <a:pt x="691" y="199"/>
                  </a:cubicBezTo>
                  <a:cubicBezTo>
                    <a:pt x="707" y="195"/>
                    <a:pt x="716" y="177"/>
                    <a:pt x="709" y="162"/>
                  </a:cubicBezTo>
                  <a:cubicBezTo>
                    <a:pt x="660" y="53"/>
                    <a:pt x="660" y="53"/>
                    <a:pt x="660" y="53"/>
                  </a:cubicBezTo>
                  <a:cubicBezTo>
                    <a:pt x="655" y="41"/>
                    <a:pt x="642" y="35"/>
                    <a:pt x="629" y="38"/>
                  </a:cubicBezTo>
                  <a:close/>
                </a:path>
              </a:pathLst>
            </a:custGeom>
            <a:solidFill>
              <a:srgbClr val="F2B70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499311"/>
            <a:ext cx="12192000" cy="643690"/>
          </a:xfrm>
        </p:spPr>
        <p:txBody>
          <a:bodyPr>
            <a:normAutofit/>
          </a:bodyPr>
          <a:lstStyle>
            <a:lvl1pPr marL="0" indent="0" algn="ctr">
              <a:buNone/>
              <a:defRPr sz="4800" b="1" baseline="0">
                <a:solidFill>
                  <a:srgbClr val="4F4697"/>
                </a:solidFill>
              </a:defRPr>
            </a:lvl1pPr>
          </a:lstStyle>
          <a:p>
            <a:pPr lvl="0"/>
            <a:r>
              <a:rPr lang="en-US"/>
              <a:t>Your Text Here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1078133"/>
            <a:ext cx="12192000" cy="312575"/>
          </a:xfrm>
        </p:spPr>
        <p:txBody>
          <a:bodyPr>
            <a:normAutofit/>
          </a:bodyPr>
          <a:lstStyle>
            <a:lvl1pPr marL="0" indent="0" algn="ctr">
              <a:buNone/>
              <a:defRPr sz="1800" b="0" cap="all" spc="6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330294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nip and Round Single Corner Rectangle 14"/>
          <p:cNvSpPr/>
          <p:nvPr userDrawn="1"/>
        </p:nvSpPr>
        <p:spPr>
          <a:xfrm flipH="1">
            <a:off x="0" y="6482548"/>
            <a:ext cx="6929438" cy="365125"/>
          </a:xfrm>
          <a:prstGeom prst="snipRoundRect">
            <a:avLst>
              <a:gd name="adj1" fmla="val 50000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4016BD0C-69CA-4707-B592-233480AB8B3C}"/>
              </a:ext>
            </a:extLst>
          </p:cNvPr>
          <p:cNvSpPr txBox="1">
            <a:spLocks/>
          </p:cNvSpPr>
          <p:nvPr userDrawn="1"/>
        </p:nvSpPr>
        <p:spPr>
          <a:xfrm>
            <a:off x="514015" y="6511033"/>
            <a:ext cx="82589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800">
                <a:solidFill>
                  <a:schemeClr val="tx1">
                    <a:lumMod val="65000"/>
                    <a:lumOff val="35000"/>
                  </a:schemeClr>
                </a:solidFill>
              </a:rPr>
              <a:t>This project has received funding from the European Union's Horizon 2020 Research and Innovation programme under Grant Agreement  No 873134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8" name="Picture 2" descr="https://europa.eu/european-union/sites/europaeu/files/docs/body/flag_yellow_high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81" y="6573968"/>
            <a:ext cx="358734" cy="239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362" r="6038"/>
          <a:stretch/>
        </p:blipFill>
        <p:spPr>
          <a:xfrm>
            <a:off x="10275325" y="173347"/>
            <a:ext cx="1786333" cy="494405"/>
          </a:xfrm>
          <a:prstGeom prst="rect">
            <a:avLst/>
          </a:prstGeom>
          <a:solidFill>
            <a:srgbClr val="F5D47B"/>
          </a:solidFill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131394" y="6337973"/>
            <a:ext cx="2743200" cy="365125"/>
          </a:xfrm>
        </p:spPr>
        <p:txBody>
          <a:bodyPr/>
          <a:lstStyle>
            <a:lvl1pPr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B13C784-7B2C-4726-92E0-F135C47C983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1378906" y="6253247"/>
            <a:ext cx="682752" cy="515572"/>
            <a:chOff x="335191" y="600908"/>
            <a:chExt cx="6995777" cy="5282771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4175944" y="1331862"/>
              <a:ext cx="3155024" cy="4551817"/>
            </a:xfrm>
            <a:custGeom>
              <a:avLst/>
              <a:gdLst>
                <a:gd name="T0" fmla="*/ 0 w 699"/>
                <a:gd name="T1" fmla="*/ 877 h 1008"/>
                <a:gd name="T2" fmla="*/ 336 w 699"/>
                <a:gd name="T3" fmla="*/ 1008 h 1008"/>
                <a:gd name="T4" fmla="*/ 305 w 699"/>
                <a:gd name="T5" fmla="*/ 914 h 1008"/>
                <a:gd name="T6" fmla="*/ 634 w 699"/>
                <a:gd name="T7" fmla="*/ 315 h 1008"/>
                <a:gd name="T8" fmla="*/ 192 w 699"/>
                <a:gd name="T9" fmla="*/ 0 h 1008"/>
                <a:gd name="T10" fmla="*/ 262 w 699"/>
                <a:gd name="T11" fmla="*/ 22 h 1008"/>
                <a:gd name="T12" fmla="*/ 410 w 699"/>
                <a:gd name="T13" fmla="*/ 98 h 1008"/>
                <a:gd name="T14" fmla="*/ 536 w 699"/>
                <a:gd name="T15" fmla="*/ 239 h 1008"/>
                <a:gd name="T16" fmla="*/ 502 w 699"/>
                <a:gd name="T17" fmla="*/ 554 h 1008"/>
                <a:gd name="T18" fmla="*/ 282 w 699"/>
                <a:gd name="T19" fmla="*/ 762 h 1008"/>
                <a:gd name="T20" fmla="*/ 247 w 699"/>
                <a:gd name="T21" fmla="*/ 781 h 1008"/>
                <a:gd name="T22" fmla="*/ 135 w 699"/>
                <a:gd name="T23" fmla="*/ 832 h 1008"/>
                <a:gd name="T24" fmla="*/ 69 w 699"/>
                <a:gd name="T25" fmla="*/ 856 h 1008"/>
                <a:gd name="T26" fmla="*/ 0 w 699"/>
                <a:gd name="T27" fmla="*/ 877 h 1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99" h="1008">
                  <a:moveTo>
                    <a:pt x="0" y="877"/>
                  </a:moveTo>
                  <a:cubicBezTo>
                    <a:pt x="0" y="877"/>
                    <a:pt x="78" y="970"/>
                    <a:pt x="336" y="1008"/>
                  </a:cubicBezTo>
                  <a:cubicBezTo>
                    <a:pt x="305" y="914"/>
                    <a:pt x="305" y="914"/>
                    <a:pt x="305" y="914"/>
                  </a:cubicBezTo>
                  <a:cubicBezTo>
                    <a:pt x="305" y="914"/>
                    <a:pt x="699" y="648"/>
                    <a:pt x="634" y="315"/>
                  </a:cubicBezTo>
                  <a:cubicBezTo>
                    <a:pt x="634" y="315"/>
                    <a:pt x="582" y="37"/>
                    <a:pt x="192" y="0"/>
                  </a:cubicBezTo>
                  <a:cubicBezTo>
                    <a:pt x="215" y="2"/>
                    <a:pt x="240" y="14"/>
                    <a:pt x="262" y="22"/>
                  </a:cubicBezTo>
                  <a:cubicBezTo>
                    <a:pt x="314" y="41"/>
                    <a:pt x="364" y="66"/>
                    <a:pt x="410" y="98"/>
                  </a:cubicBezTo>
                  <a:cubicBezTo>
                    <a:pt x="462" y="134"/>
                    <a:pt x="509" y="181"/>
                    <a:pt x="536" y="239"/>
                  </a:cubicBezTo>
                  <a:cubicBezTo>
                    <a:pt x="582" y="341"/>
                    <a:pt x="555" y="460"/>
                    <a:pt x="502" y="554"/>
                  </a:cubicBezTo>
                  <a:cubicBezTo>
                    <a:pt x="451" y="643"/>
                    <a:pt x="370" y="711"/>
                    <a:pt x="282" y="762"/>
                  </a:cubicBezTo>
                  <a:cubicBezTo>
                    <a:pt x="271" y="769"/>
                    <a:pt x="259" y="775"/>
                    <a:pt x="247" y="781"/>
                  </a:cubicBezTo>
                  <a:cubicBezTo>
                    <a:pt x="211" y="800"/>
                    <a:pt x="173" y="817"/>
                    <a:pt x="135" y="832"/>
                  </a:cubicBezTo>
                  <a:cubicBezTo>
                    <a:pt x="113" y="841"/>
                    <a:pt x="91" y="849"/>
                    <a:pt x="69" y="856"/>
                  </a:cubicBezTo>
                  <a:cubicBezTo>
                    <a:pt x="61" y="859"/>
                    <a:pt x="4" y="882"/>
                    <a:pt x="0" y="877"/>
                  </a:cubicBezTo>
                  <a:close/>
                </a:path>
              </a:pathLst>
            </a:custGeom>
            <a:solidFill>
              <a:srgbClr val="4F469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3730051" y="1469047"/>
              <a:ext cx="2910122" cy="3377971"/>
            </a:xfrm>
            <a:custGeom>
              <a:avLst/>
              <a:gdLst>
                <a:gd name="T0" fmla="*/ 86 w 645"/>
                <a:gd name="T1" fmla="*/ 649 h 748"/>
                <a:gd name="T2" fmla="*/ 5 w 645"/>
                <a:gd name="T3" fmla="*/ 660 h 748"/>
                <a:gd name="T4" fmla="*/ 1 w 645"/>
                <a:gd name="T5" fmla="*/ 667 h 748"/>
                <a:gd name="T6" fmla="*/ 38 w 645"/>
                <a:gd name="T7" fmla="*/ 735 h 748"/>
                <a:gd name="T8" fmla="*/ 62 w 645"/>
                <a:gd name="T9" fmla="*/ 746 h 748"/>
                <a:gd name="T10" fmla="*/ 556 w 645"/>
                <a:gd name="T11" fmla="*/ 398 h 748"/>
                <a:gd name="T12" fmla="*/ 183 w 645"/>
                <a:gd name="T13" fmla="*/ 0 h 748"/>
                <a:gd name="T14" fmla="*/ 509 w 645"/>
                <a:gd name="T15" fmla="*/ 382 h 748"/>
                <a:gd name="T16" fmla="*/ 86 w 645"/>
                <a:gd name="T17" fmla="*/ 649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5" h="748">
                  <a:moveTo>
                    <a:pt x="86" y="649"/>
                  </a:moveTo>
                  <a:cubicBezTo>
                    <a:pt x="5" y="660"/>
                    <a:pt x="5" y="660"/>
                    <a:pt x="5" y="660"/>
                  </a:cubicBezTo>
                  <a:cubicBezTo>
                    <a:pt x="2" y="660"/>
                    <a:pt x="0" y="664"/>
                    <a:pt x="1" y="667"/>
                  </a:cubicBezTo>
                  <a:cubicBezTo>
                    <a:pt x="38" y="735"/>
                    <a:pt x="38" y="735"/>
                    <a:pt x="38" y="735"/>
                  </a:cubicBezTo>
                  <a:cubicBezTo>
                    <a:pt x="42" y="744"/>
                    <a:pt x="52" y="748"/>
                    <a:pt x="62" y="746"/>
                  </a:cubicBezTo>
                  <a:cubicBezTo>
                    <a:pt x="140" y="727"/>
                    <a:pt x="477" y="631"/>
                    <a:pt x="556" y="398"/>
                  </a:cubicBezTo>
                  <a:cubicBezTo>
                    <a:pt x="645" y="135"/>
                    <a:pt x="362" y="17"/>
                    <a:pt x="183" y="0"/>
                  </a:cubicBezTo>
                  <a:cubicBezTo>
                    <a:pt x="183" y="0"/>
                    <a:pt x="627" y="75"/>
                    <a:pt x="509" y="382"/>
                  </a:cubicBezTo>
                  <a:cubicBezTo>
                    <a:pt x="509" y="382"/>
                    <a:pt x="430" y="590"/>
                    <a:pt x="86" y="649"/>
                  </a:cubicBezTo>
                  <a:close/>
                </a:path>
              </a:pathLst>
            </a:custGeom>
            <a:solidFill>
              <a:srgbClr val="B5AFD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1414452" y="1928451"/>
              <a:ext cx="2580769" cy="3345881"/>
            </a:xfrm>
            <a:custGeom>
              <a:avLst/>
              <a:gdLst>
                <a:gd name="T0" fmla="*/ 524 w 572"/>
                <a:gd name="T1" fmla="*/ 0 h 741"/>
                <a:gd name="T2" fmla="*/ 1 w 572"/>
                <a:gd name="T3" fmla="*/ 448 h 741"/>
                <a:gd name="T4" fmla="*/ 388 w 572"/>
                <a:gd name="T5" fmla="*/ 741 h 741"/>
                <a:gd name="T6" fmla="*/ 38 w 572"/>
                <a:gd name="T7" fmla="*/ 449 h 741"/>
                <a:gd name="T8" fmla="*/ 374 w 572"/>
                <a:gd name="T9" fmla="*/ 120 h 741"/>
                <a:gd name="T10" fmla="*/ 572 w 572"/>
                <a:gd name="T11" fmla="*/ 83 h 741"/>
                <a:gd name="T12" fmla="*/ 524 w 572"/>
                <a:gd name="T13" fmla="*/ 0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2" h="741">
                  <a:moveTo>
                    <a:pt x="524" y="0"/>
                  </a:moveTo>
                  <a:cubicBezTo>
                    <a:pt x="524" y="0"/>
                    <a:pt x="0" y="96"/>
                    <a:pt x="1" y="448"/>
                  </a:cubicBezTo>
                  <a:cubicBezTo>
                    <a:pt x="1" y="448"/>
                    <a:pt x="8" y="712"/>
                    <a:pt x="388" y="741"/>
                  </a:cubicBezTo>
                  <a:cubicBezTo>
                    <a:pt x="388" y="741"/>
                    <a:pt x="46" y="693"/>
                    <a:pt x="38" y="449"/>
                  </a:cubicBezTo>
                  <a:cubicBezTo>
                    <a:pt x="38" y="449"/>
                    <a:pt x="39" y="229"/>
                    <a:pt x="374" y="120"/>
                  </a:cubicBezTo>
                  <a:cubicBezTo>
                    <a:pt x="374" y="120"/>
                    <a:pt x="507" y="83"/>
                    <a:pt x="572" y="83"/>
                  </a:cubicBezTo>
                  <a:lnTo>
                    <a:pt x="524" y="0"/>
                  </a:lnTo>
                  <a:close/>
                </a:path>
              </a:pathLst>
            </a:custGeom>
            <a:solidFill>
              <a:srgbClr val="F5D47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335191" y="600908"/>
              <a:ext cx="3231029" cy="4823743"/>
            </a:xfrm>
            <a:custGeom>
              <a:avLst/>
              <a:gdLst>
                <a:gd name="T0" fmla="*/ 629 w 716"/>
                <a:gd name="T1" fmla="*/ 38 h 1068"/>
                <a:gd name="T2" fmla="*/ 520 w 716"/>
                <a:gd name="T3" fmla="*/ 90 h 1068"/>
                <a:gd name="T4" fmla="*/ 486 w 716"/>
                <a:gd name="T5" fmla="*/ 18 h 1068"/>
                <a:gd name="T6" fmla="*/ 451 w 716"/>
                <a:gd name="T7" fmla="*/ 7 h 1068"/>
                <a:gd name="T8" fmla="*/ 381 w 716"/>
                <a:gd name="T9" fmla="*/ 49 h 1068"/>
                <a:gd name="T10" fmla="*/ 371 w 716"/>
                <a:gd name="T11" fmla="*/ 80 h 1068"/>
                <a:gd name="T12" fmla="*/ 403 w 716"/>
                <a:gd name="T13" fmla="*/ 156 h 1068"/>
                <a:gd name="T14" fmla="*/ 82 w 716"/>
                <a:gd name="T15" fmla="*/ 766 h 1068"/>
                <a:gd name="T16" fmla="*/ 510 w 716"/>
                <a:gd name="T17" fmla="*/ 1068 h 1068"/>
                <a:gd name="T18" fmla="*/ 166 w 716"/>
                <a:gd name="T19" fmla="*/ 618 h 1068"/>
                <a:gd name="T20" fmla="*/ 691 w 716"/>
                <a:gd name="T21" fmla="*/ 199 h 1068"/>
                <a:gd name="T22" fmla="*/ 709 w 716"/>
                <a:gd name="T23" fmla="*/ 162 h 1068"/>
                <a:gd name="T24" fmla="*/ 660 w 716"/>
                <a:gd name="T25" fmla="*/ 53 h 1068"/>
                <a:gd name="T26" fmla="*/ 629 w 716"/>
                <a:gd name="T27" fmla="*/ 38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6" h="1068">
                  <a:moveTo>
                    <a:pt x="629" y="38"/>
                  </a:moveTo>
                  <a:cubicBezTo>
                    <a:pt x="606" y="44"/>
                    <a:pt x="568" y="58"/>
                    <a:pt x="520" y="90"/>
                  </a:cubicBezTo>
                  <a:cubicBezTo>
                    <a:pt x="486" y="18"/>
                    <a:pt x="486" y="18"/>
                    <a:pt x="486" y="18"/>
                  </a:cubicBezTo>
                  <a:cubicBezTo>
                    <a:pt x="480" y="5"/>
                    <a:pt x="464" y="0"/>
                    <a:pt x="451" y="7"/>
                  </a:cubicBezTo>
                  <a:cubicBezTo>
                    <a:pt x="381" y="49"/>
                    <a:pt x="381" y="49"/>
                    <a:pt x="381" y="49"/>
                  </a:cubicBezTo>
                  <a:cubicBezTo>
                    <a:pt x="370" y="55"/>
                    <a:pt x="366" y="69"/>
                    <a:pt x="371" y="80"/>
                  </a:cubicBezTo>
                  <a:cubicBezTo>
                    <a:pt x="403" y="156"/>
                    <a:pt x="403" y="156"/>
                    <a:pt x="403" y="156"/>
                  </a:cubicBezTo>
                  <a:cubicBezTo>
                    <a:pt x="403" y="156"/>
                    <a:pt x="0" y="447"/>
                    <a:pt x="82" y="766"/>
                  </a:cubicBezTo>
                  <a:cubicBezTo>
                    <a:pt x="82" y="766"/>
                    <a:pt x="133" y="1028"/>
                    <a:pt x="510" y="1068"/>
                  </a:cubicBezTo>
                  <a:cubicBezTo>
                    <a:pt x="510" y="1068"/>
                    <a:pt x="60" y="963"/>
                    <a:pt x="166" y="618"/>
                  </a:cubicBezTo>
                  <a:cubicBezTo>
                    <a:pt x="256" y="328"/>
                    <a:pt x="587" y="225"/>
                    <a:pt x="691" y="199"/>
                  </a:cubicBezTo>
                  <a:cubicBezTo>
                    <a:pt x="707" y="195"/>
                    <a:pt x="716" y="177"/>
                    <a:pt x="709" y="162"/>
                  </a:cubicBezTo>
                  <a:cubicBezTo>
                    <a:pt x="660" y="53"/>
                    <a:pt x="660" y="53"/>
                    <a:pt x="660" y="53"/>
                  </a:cubicBezTo>
                  <a:cubicBezTo>
                    <a:pt x="655" y="41"/>
                    <a:pt x="642" y="35"/>
                    <a:pt x="629" y="38"/>
                  </a:cubicBezTo>
                  <a:close/>
                </a:path>
              </a:pathLst>
            </a:custGeom>
            <a:solidFill>
              <a:srgbClr val="F2B70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93024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131394" y="6337973"/>
            <a:ext cx="2743200" cy="365125"/>
          </a:xfrm>
        </p:spPr>
        <p:txBody>
          <a:bodyPr/>
          <a:lstStyle>
            <a:lvl1pPr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B13C784-7B2C-4726-92E0-F135C47C983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1378906" y="6253247"/>
            <a:ext cx="682752" cy="515572"/>
            <a:chOff x="335191" y="600908"/>
            <a:chExt cx="6995777" cy="5282771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4175944" y="1331862"/>
              <a:ext cx="3155024" cy="4551817"/>
            </a:xfrm>
            <a:custGeom>
              <a:avLst/>
              <a:gdLst>
                <a:gd name="T0" fmla="*/ 0 w 699"/>
                <a:gd name="T1" fmla="*/ 877 h 1008"/>
                <a:gd name="T2" fmla="*/ 336 w 699"/>
                <a:gd name="T3" fmla="*/ 1008 h 1008"/>
                <a:gd name="T4" fmla="*/ 305 w 699"/>
                <a:gd name="T5" fmla="*/ 914 h 1008"/>
                <a:gd name="T6" fmla="*/ 634 w 699"/>
                <a:gd name="T7" fmla="*/ 315 h 1008"/>
                <a:gd name="T8" fmla="*/ 192 w 699"/>
                <a:gd name="T9" fmla="*/ 0 h 1008"/>
                <a:gd name="T10" fmla="*/ 262 w 699"/>
                <a:gd name="T11" fmla="*/ 22 h 1008"/>
                <a:gd name="T12" fmla="*/ 410 w 699"/>
                <a:gd name="T13" fmla="*/ 98 h 1008"/>
                <a:gd name="T14" fmla="*/ 536 w 699"/>
                <a:gd name="T15" fmla="*/ 239 h 1008"/>
                <a:gd name="T16" fmla="*/ 502 w 699"/>
                <a:gd name="T17" fmla="*/ 554 h 1008"/>
                <a:gd name="T18" fmla="*/ 282 w 699"/>
                <a:gd name="T19" fmla="*/ 762 h 1008"/>
                <a:gd name="T20" fmla="*/ 247 w 699"/>
                <a:gd name="T21" fmla="*/ 781 h 1008"/>
                <a:gd name="T22" fmla="*/ 135 w 699"/>
                <a:gd name="T23" fmla="*/ 832 h 1008"/>
                <a:gd name="T24" fmla="*/ 69 w 699"/>
                <a:gd name="T25" fmla="*/ 856 h 1008"/>
                <a:gd name="T26" fmla="*/ 0 w 699"/>
                <a:gd name="T27" fmla="*/ 877 h 1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99" h="1008">
                  <a:moveTo>
                    <a:pt x="0" y="877"/>
                  </a:moveTo>
                  <a:cubicBezTo>
                    <a:pt x="0" y="877"/>
                    <a:pt x="78" y="970"/>
                    <a:pt x="336" y="1008"/>
                  </a:cubicBezTo>
                  <a:cubicBezTo>
                    <a:pt x="305" y="914"/>
                    <a:pt x="305" y="914"/>
                    <a:pt x="305" y="914"/>
                  </a:cubicBezTo>
                  <a:cubicBezTo>
                    <a:pt x="305" y="914"/>
                    <a:pt x="699" y="648"/>
                    <a:pt x="634" y="315"/>
                  </a:cubicBezTo>
                  <a:cubicBezTo>
                    <a:pt x="634" y="315"/>
                    <a:pt x="582" y="37"/>
                    <a:pt x="192" y="0"/>
                  </a:cubicBezTo>
                  <a:cubicBezTo>
                    <a:pt x="215" y="2"/>
                    <a:pt x="240" y="14"/>
                    <a:pt x="262" y="22"/>
                  </a:cubicBezTo>
                  <a:cubicBezTo>
                    <a:pt x="314" y="41"/>
                    <a:pt x="364" y="66"/>
                    <a:pt x="410" y="98"/>
                  </a:cubicBezTo>
                  <a:cubicBezTo>
                    <a:pt x="462" y="134"/>
                    <a:pt x="509" y="181"/>
                    <a:pt x="536" y="239"/>
                  </a:cubicBezTo>
                  <a:cubicBezTo>
                    <a:pt x="582" y="341"/>
                    <a:pt x="555" y="460"/>
                    <a:pt x="502" y="554"/>
                  </a:cubicBezTo>
                  <a:cubicBezTo>
                    <a:pt x="451" y="643"/>
                    <a:pt x="370" y="711"/>
                    <a:pt x="282" y="762"/>
                  </a:cubicBezTo>
                  <a:cubicBezTo>
                    <a:pt x="271" y="769"/>
                    <a:pt x="259" y="775"/>
                    <a:pt x="247" y="781"/>
                  </a:cubicBezTo>
                  <a:cubicBezTo>
                    <a:pt x="211" y="800"/>
                    <a:pt x="173" y="817"/>
                    <a:pt x="135" y="832"/>
                  </a:cubicBezTo>
                  <a:cubicBezTo>
                    <a:pt x="113" y="841"/>
                    <a:pt x="91" y="849"/>
                    <a:pt x="69" y="856"/>
                  </a:cubicBezTo>
                  <a:cubicBezTo>
                    <a:pt x="61" y="859"/>
                    <a:pt x="4" y="882"/>
                    <a:pt x="0" y="877"/>
                  </a:cubicBezTo>
                  <a:close/>
                </a:path>
              </a:pathLst>
            </a:custGeom>
            <a:solidFill>
              <a:srgbClr val="4F469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3730051" y="1469047"/>
              <a:ext cx="2910122" cy="3377971"/>
            </a:xfrm>
            <a:custGeom>
              <a:avLst/>
              <a:gdLst>
                <a:gd name="T0" fmla="*/ 86 w 645"/>
                <a:gd name="T1" fmla="*/ 649 h 748"/>
                <a:gd name="T2" fmla="*/ 5 w 645"/>
                <a:gd name="T3" fmla="*/ 660 h 748"/>
                <a:gd name="T4" fmla="*/ 1 w 645"/>
                <a:gd name="T5" fmla="*/ 667 h 748"/>
                <a:gd name="T6" fmla="*/ 38 w 645"/>
                <a:gd name="T7" fmla="*/ 735 h 748"/>
                <a:gd name="T8" fmla="*/ 62 w 645"/>
                <a:gd name="T9" fmla="*/ 746 h 748"/>
                <a:gd name="T10" fmla="*/ 556 w 645"/>
                <a:gd name="T11" fmla="*/ 398 h 748"/>
                <a:gd name="T12" fmla="*/ 183 w 645"/>
                <a:gd name="T13" fmla="*/ 0 h 748"/>
                <a:gd name="T14" fmla="*/ 509 w 645"/>
                <a:gd name="T15" fmla="*/ 382 h 748"/>
                <a:gd name="T16" fmla="*/ 86 w 645"/>
                <a:gd name="T17" fmla="*/ 649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5" h="748">
                  <a:moveTo>
                    <a:pt x="86" y="649"/>
                  </a:moveTo>
                  <a:cubicBezTo>
                    <a:pt x="5" y="660"/>
                    <a:pt x="5" y="660"/>
                    <a:pt x="5" y="660"/>
                  </a:cubicBezTo>
                  <a:cubicBezTo>
                    <a:pt x="2" y="660"/>
                    <a:pt x="0" y="664"/>
                    <a:pt x="1" y="667"/>
                  </a:cubicBezTo>
                  <a:cubicBezTo>
                    <a:pt x="38" y="735"/>
                    <a:pt x="38" y="735"/>
                    <a:pt x="38" y="735"/>
                  </a:cubicBezTo>
                  <a:cubicBezTo>
                    <a:pt x="42" y="744"/>
                    <a:pt x="52" y="748"/>
                    <a:pt x="62" y="746"/>
                  </a:cubicBezTo>
                  <a:cubicBezTo>
                    <a:pt x="140" y="727"/>
                    <a:pt x="477" y="631"/>
                    <a:pt x="556" y="398"/>
                  </a:cubicBezTo>
                  <a:cubicBezTo>
                    <a:pt x="645" y="135"/>
                    <a:pt x="362" y="17"/>
                    <a:pt x="183" y="0"/>
                  </a:cubicBezTo>
                  <a:cubicBezTo>
                    <a:pt x="183" y="0"/>
                    <a:pt x="627" y="75"/>
                    <a:pt x="509" y="382"/>
                  </a:cubicBezTo>
                  <a:cubicBezTo>
                    <a:pt x="509" y="382"/>
                    <a:pt x="430" y="590"/>
                    <a:pt x="86" y="649"/>
                  </a:cubicBezTo>
                  <a:close/>
                </a:path>
              </a:pathLst>
            </a:custGeom>
            <a:solidFill>
              <a:srgbClr val="B5AFD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1414452" y="1928451"/>
              <a:ext cx="2580769" cy="3345881"/>
            </a:xfrm>
            <a:custGeom>
              <a:avLst/>
              <a:gdLst>
                <a:gd name="T0" fmla="*/ 524 w 572"/>
                <a:gd name="T1" fmla="*/ 0 h 741"/>
                <a:gd name="T2" fmla="*/ 1 w 572"/>
                <a:gd name="T3" fmla="*/ 448 h 741"/>
                <a:gd name="T4" fmla="*/ 388 w 572"/>
                <a:gd name="T5" fmla="*/ 741 h 741"/>
                <a:gd name="T6" fmla="*/ 38 w 572"/>
                <a:gd name="T7" fmla="*/ 449 h 741"/>
                <a:gd name="T8" fmla="*/ 374 w 572"/>
                <a:gd name="T9" fmla="*/ 120 h 741"/>
                <a:gd name="T10" fmla="*/ 572 w 572"/>
                <a:gd name="T11" fmla="*/ 83 h 741"/>
                <a:gd name="T12" fmla="*/ 524 w 572"/>
                <a:gd name="T13" fmla="*/ 0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2" h="741">
                  <a:moveTo>
                    <a:pt x="524" y="0"/>
                  </a:moveTo>
                  <a:cubicBezTo>
                    <a:pt x="524" y="0"/>
                    <a:pt x="0" y="96"/>
                    <a:pt x="1" y="448"/>
                  </a:cubicBezTo>
                  <a:cubicBezTo>
                    <a:pt x="1" y="448"/>
                    <a:pt x="8" y="712"/>
                    <a:pt x="388" y="741"/>
                  </a:cubicBezTo>
                  <a:cubicBezTo>
                    <a:pt x="388" y="741"/>
                    <a:pt x="46" y="693"/>
                    <a:pt x="38" y="449"/>
                  </a:cubicBezTo>
                  <a:cubicBezTo>
                    <a:pt x="38" y="449"/>
                    <a:pt x="39" y="229"/>
                    <a:pt x="374" y="120"/>
                  </a:cubicBezTo>
                  <a:cubicBezTo>
                    <a:pt x="374" y="120"/>
                    <a:pt x="507" y="83"/>
                    <a:pt x="572" y="83"/>
                  </a:cubicBezTo>
                  <a:lnTo>
                    <a:pt x="524" y="0"/>
                  </a:lnTo>
                  <a:close/>
                </a:path>
              </a:pathLst>
            </a:custGeom>
            <a:solidFill>
              <a:srgbClr val="F5D47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335191" y="600908"/>
              <a:ext cx="3231029" cy="4823743"/>
            </a:xfrm>
            <a:custGeom>
              <a:avLst/>
              <a:gdLst>
                <a:gd name="T0" fmla="*/ 629 w 716"/>
                <a:gd name="T1" fmla="*/ 38 h 1068"/>
                <a:gd name="T2" fmla="*/ 520 w 716"/>
                <a:gd name="T3" fmla="*/ 90 h 1068"/>
                <a:gd name="T4" fmla="*/ 486 w 716"/>
                <a:gd name="T5" fmla="*/ 18 h 1068"/>
                <a:gd name="T6" fmla="*/ 451 w 716"/>
                <a:gd name="T7" fmla="*/ 7 h 1068"/>
                <a:gd name="T8" fmla="*/ 381 w 716"/>
                <a:gd name="T9" fmla="*/ 49 h 1068"/>
                <a:gd name="T10" fmla="*/ 371 w 716"/>
                <a:gd name="T11" fmla="*/ 80 h 1068"/>
                <a:gd name="T12" fmla="*/ 403 w 716"/>
                <a:gd name="T13" fmla="*/ 156 h 1068"/>
                <a:gd name="T14" fmla="*/ 82 w 716"/>
                <a:gd name="T15" fmla="*/ 766 h 1068"/>
                <a:gd name="T16" fmla="*/ 510 w 716"/>
                <a:gd name="T17" fmla="*/ 1068 h 1068"/>
                <a:gd name="T18" fmla="*/ 166 w 716"/>
                <a:gd name="T19" fmla="*/ 618 h 1068"/>
                <a:gd name="T20" fmla="*/ 691 w 716"/>
                <a:gd name="T21" fmla="*/ 199 h 1068"/>
                <a:gd name="T22" fmla="*/ 709 w 716"/>
                <a:gd name="T23" fmla="*/ 162 h 1068"/>
                <a:gd name="T24" fmla="*/ 660 w 716"/>
                <a:gd name="T25" fmla="*/ 53 h 1068"/>
                <a:gd name="T26" fmla="*/ 629 w 716"/>
                <a:gd name="T27" fmla="*/ 38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6" h="1068">
                  <a:moveTo>
                    <a:pt x="629" y="38"/>
                  </a:moveTo>
                  <a:cubicBezTo>
                    <a:pt x="606" y="44"/>
                    <a:pt x="568" y="58"/>
                    <a:pt x="520" y="90"/>
                  </a:cubicBezTo>
                  <a:cubicBezTo>
                    <a:pt x="486" y="18"/>
                    <a:pt x="486" y="18"/>
                    <a:pt x="486" y="18"/>
                  </a:cubicBezTo>
                  <a:cubicBezTo>
                    <a:pt x="480" y="5"/>
                    <a:pt x="464" y="0"/>
                    <a:pt x="451" y="7"/>
                  </a:cubicBezTo>
                  <a:cubicBezTo>
                    <a:pt x="381" y="49"/>
                    <a:pt x="381" y="49"/>
                    <a:pt x="381" y="49"/>
                  </a:cubicBezTo>
                  <a:cubicBezTo>
                    <a:pt x="370" y="55"/>
                    <a:pt x="366" y="69"/>
                    <a:pt x="371" y="80"/>
                  </a:cubicBezTo>
                  <a:cubicBezTo>
                    <a:pt x="403" y="156"/>
                    <a:pt x="403" y="156"/>
                    <a:pt x="403" y="156"/>
                  </a:cubicBezTo>
                  <a:cubicBezTo>
                    <a:pt x="403" y="156"/>
                    <a:pt x="0" y="447"/>
                    <a:pt x="82" y="766"/>
                  </a:cubicBezTo>
                  <a:cubicBezTo>
                    <a:pt x="82" y="766"/>
                    <a:pt x="133" y="1028"/>
                    <a:pt x="510" y="1068"/>
                  </a:cubicBezTo>
                  <a:cubicBezTo>
                    <a:pt x="510" y="1068"/>
                    <a:pt x="60" y="963"/>
                    <a:pt x="166" y="618"/>
                  </a:cubicBezTo>
                  <a:cubicBezTo>
                    <a:pt x="256" y="328"/>
                    <a:pt x="587" y="225"/>
                    <a:pt x="691" y="199"/>
                  </a:cubicBezTo>
                  <a:cubicBezTo>
                    <a:pt x="707" y="195"/>
                    <a:pt x="716" y="177"/>
                    <a:pt x="709" y="162"/>
                  </a:cubicBezTo>
                  <a:cubicBezTo>
                    <a:pt x="660" y="53"/>
                    <a:pt x="660" y="53"/>
                    <a:pt x="660" y="53"/>
                  </a:cubicBezTo>
                  <a:cubicBezTo>
                    <a:pt x="655" y="41"/>
                    <a:pt x="642" y="35"/>
                    <a:pt x="629" y="38"/>
                  </a:cubicBezTo>
                  <a:close/>
                </a:path>
              </a:pathLst>
            </a:custGeom>
            <a:solidFill>
              <a:srgbClr val="F2B70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43845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13C784-7B2C-4726-92E0-F135C47C98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619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3" r:id="rId3"/>
    <p:sldLayoutId id="2147483655" r:id="rId4"/>
    <p:sldLayoutId id="2147483667" r:id="rId5"/>
    <p:sldLayoutId id="2147483666" r:id="rId6"/>
    <p:sldLayoutId id="2147483664" r:id="rId7"/>
    <p:sldLayoutId id="2147483662" r:id="rId8"/>
    <p:sldLayoutId id="2147483663" r:id="rId9"/>
    <p:sldLayoutId id="2147483661" r:id="rId10"/>
    <p:sldLayoutId id="2147483665" r:id="rId11"/>
    <p:sldLayoutId id="2147483656" r:id="rId12"/>
    <p:sldLayoutId id="2147483657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jpe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jpg"/><Relationship Id="rId1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hyperlink" Target="https://caliper-project.e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">
            <a:extLst>
              <a:ext uri="{FF2B5EF4-FFF2-40B4-BE49-F238E27FC236}">
                <a16:creationId xmlns:a16="http://schemas.microsoft.com/office/drawing/2014/main" id="{629B6A3B-3734-42AA-AB6C-05A337178E24}"/>
              </a:ext>
            </a:extLst>
          </p:cNvPr>
          <p:cNvGrpSpPr/>
          <p:nvPr/>
        </p:nvGrpSpPr>
        <p:grpSpPr>
          <a:xfrm>
            <a:off x="3217205" y="1386877"/>
            <a:ext cx="5952674" cy="4793451"/>
            <a:chOff x="2405729" y="916218"/>
            <a:chExt cx="6995777" cy="5282771"/>
          </a:xfrm>
          <a:solidFill>
            <a:schemeClr val="bg1">
              <a:lumMod val="95000"/>
              <a:alpha val="63000"/>
            </a:schemeClr>
          </a:solidFill>
        </p:grpSpPr>
        <p:sp>
          <p:nvSpPr>
            <p:cNvPr id="12" name="Freeform 2">
              <a:extLst>
                <a:ext uri="{FF2B5EF4-FFF2-40B4-BE49-F238E27FC236}">
                  <a16:creationId xmlns:a16="http://schemas.microsoft.com/office/drawing/2014/main" id="{70E10FF3-C4DD-4083-B5BD-EBCEAC3C07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6482" y="1647172"/>
              <a:ext cx="3155024" cy="4551817"/>
            </a:xfrm>
            <a:custGeom>
              <a:avLst/>
              <a:gdLst>
                <a:gd name="T0" fmla="*/ 0 w 699"/>
                <a:gd name="T1" fmla="*/ 877 h 1008"/>
                <a:gd name="T2" fmla="*/ 336 w 699"/>
                <a:gd name="T3" fmla="*/ 1008 h 1008"/>
                <a:gd name="T4" fmla="*/ 305 w 699"/>
                <a:gd name="T5" fmla="*/ 914 h 1008"/>
                <a:gd name="T6" fmla="*/ 634 w 699"/>
                <a:gd name="T7" fmla="*/ 315 h 1008"/>
                <a:gd name="T8" fmla="*/ 192 w 699"/>
                <a:gd name="T9" fmla="*/ 0 h 1008"/>
                <a:gd name="T10" fmla="*/ 262 w 699"/>
                <a:gd name="T11" fmla="*/ 22 h 1008"/>
                <a:gd name="T12" fmla="*/ 410 w 699"/>
                <a:gd name="T13" fmla="*/ 98 h 1008"/>
                <a:gd name="T14" fmla="*/ 536 w 699"/>
                <a:gd name="T15" fmla="*/ 239 h 1008"/>
                <a:gd name="T16" fmla="*/ 502 w 699"/>
                <a:gd name="T17" fmla="*/ 554 h 1008"/>
                <a:gd name="T18" fmla="*/ 282 w 699"/>
                <a:gd name="T19" fmla="*/ 762 h 1008"/>
                <a:gd name="T20" fmla="*/ 247 w 699"/>
                <a:gd name="T21" fmla="*/ 781 h 1008"/>
                <a:gd name="T22" fmla="*/ 135 w 699"/>
                <a:gd name="T23" fmla="*/ 832 h 1008"/>
                <a:gd name="T24" fmla="*/ 69 w 699"/>
                <a:gd name="T25" fmla="*/ 856 h 1008"/>
                <a:gd name="T26" fmla="*/ 0 w 699"/>
                <a:gd name="T27" fmla="*/ 877 h 1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99" h="1008">
                  <a:moveTo>
                    <a:pt x="0" y="877"/>
                  </a:moveTo>
                  <a:cubicBezTo>
                    <a:pt x="0" y="877"/>
                    <a:pt x="78" y="970"/>
                    <a:pt x="336" y="1008"/>
                  </a:cubicBezTo>
                  <a:cubicBezTo>
                    <a:pt x="305" y="914"/>
                    <a:pt x="305" y="914"/>
                    <a:pt x="305" y="914"/>
                  </a:cubicBezTo>
                  <a:cubicBezTo>
                    <a:pt x="305" y="914"/>
                    <a:pt x="699" y="648"/>
                    <a:pt x="634" y="315"/>
                  </a:cubicBezTo>
                  <a:cubicBezTo>
                    <a:pt x="634" y="315"/>
                    <a:pt x="582" y="37"/>
                    <a:pt x="192" y="0"/>
                  </a:cubicBezTo>
                  <a:cubicBezTo>
                    <a:pt x="215" y="2"/>
                    <a:pt x="240" y="14"/>
                    <a:pt x="262" y="22"/>
                  </a:cubicBezTo>
                  <a:cubicBezTo>
                    <a:pt x="314" y="41"/>
                    <a:pt x="364" y="66"/>
                    <a:pt x="410" y="98"/>
                  </a:cubicBezTo>
                  <a:cubicBezTo>
                    <a:pt x="462" y="134"/>
                    <a:pt x="509" y="181"/>
                    <a:pt x="536" y="239"/>
                  </a:cubicBezTo>
                  <a:cubicBezTo>
                    <a:pt x="582" y="341"/>
                    <a:pt x="555" y="460"/>
                    <a:pt x="502" y="554"/>
                  </a:cubicBezTo>
                  <a:cubicBezTo>
                    <a:pt x="451" y="643"/>
                    <a:pt x="370" y="711"/>
                    <a:pt x="282" y="762"/>
                  </a:cubicBezTo>
                  <a:cubicBezTo>
                    <a:pt x="271" y="769"/>
                    <a:pt x="259" y="775"/>
                    <a:pt x="247" y="781"/>
                  </a:cubicBezTo>
                  <a:cubicBezTo>
                    <a:pt x="211" y="800"/>
                    <a:pt x="173" y="817"/>
                    <a:pt x="135" y="832"/>
                  </a:cubicBezTo>
                  <a:cubicBezTo>
                    <a:pt x="113" y="841"/>
                    <a:pt x="91" y="849"/>
                    <a:pt x="69" y="856"/>
                  </a:cubicBezTo>
                  <a:cubicBezTo>
                    <a:pt x="61" y="859"/>
                    <a:pt x="4" y="882"/>
                    <a:pt x="0" y="8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3">
              <a:extLst>
                <a:ext uri="{FF2B5EF4-FFF2-40B4-BE49-F238E27FC236}">
                  <a16:creationId xmlns:a16="http://schemas.microsoft.com/office/drawing/2014/main" id="{DD4409BC-074A-4F61-961B-CAD67996E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0589" y="1784357"/>
              <a:ext cx="2910122" cy="3377971"/>
            </a:xfrm>
            <a:custGeom>
              <a:avLst/>
              <a:gdLst>
                <a:gd name="T0" fmla="*/ 86 w 645"/>
                <a:gd name="T1" fmla="*/ 649 h 748"/>
                <a:gd name="T2" fmla="*/ 5 w 645"/>
                <a:gd name="T3" fmla="*/ 660 h 748"/>
                <a:gd name="T4" fmla="*/ 1 w 645"/>
                <a:gd name="T5" fmla="*/ 667 h 748"/>
                <a:gd name="T6" fmla="*/ 38 w 645"/>
                <a:gd name="T7" fmla="*/ 735 h 748"/>
                <a:gd name="T8" fmla="*/ 62 w 645"/>
                <a:gd name="T9" fmla="*/ 746 h 748"/>
                <a:gd name="T10" fmla="*/ 556 w 645"/>
                <a:gd name="T11" fmla="*/ 398 h 748"/>
                <a:gd name="T12" fmla="*/ 183 w 645"/>
                <a:gd name="T13" fmla="*/ 0 h 748"/>
                <a:gd name="T14" fmla="*/ 509 w 645"/>
                <a:gd name="T15" fmla="*/ 382 h 748"/>
                <a:gd name="T16" fmla="*/ 86 w 645"/>
                <a:gd name="T17" fmla="*/ 649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5" h="748">
                  <a:moveTo>
                    <a:pt x="86" y="649"/>
                  </a:moveTo>
                  <a:cubicBezTo>
                    <a:pt x="5" y="660"/>
                    <a:pt x="5" y="660"/>
                    <a:pt x="5" y="660"/>
                  </a:cubicBezTo>
                  <a:cubicBezTo>
                    <a:pt x="2" y="660"/>
                    <a:pt x="0" y="664"/>
                    <a:pt x="1" y="667"/>
                  </a:cubicBezTo>
                  <a:cubicBezTo>
                    <a:pt x="38" y="735"/>
                    <a:pt x="38" y="735"/>
                    <a:pt x="38" y="735"/>
                  </a:cubicBezTo>
                  <a:cubicBezTo>
                    <a:pt x="42" y="744"/>
                    <a:pt x="52" y="748"/>
                    <a:pt x="62" y="746"/>
                  </a:cubicBezTo>
                  <a:cubicBezTo>
                    <a:pt x="140" y="727"/>
                    <a:pt x="477" y="631"/>
                    <a:pt x="556" y="398"/>
                  </a:cubicBezTo>
                  <a:cubicBezTo>
                    <a:pt x="645" y="135"/>
                    <a:pt x="362" y="17"/>
                    <a:pt x="183" y="0"/>
                  </a:cubicBezTo>
                  <a:cubicBezTo>
                    <a:pt x="183" y="0"/>
                    <a:pt x="627" y="75"/>
                    <a:pt x="509" y="382"/>
                  </a:cubicBezTo>
                  <a:cubicBezTo>
                    <a:pt x="509" y="382"/>
                    <a:pt x="430" y="590"/>
                    <a:pt x="86" y="6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">
              <a:extLst>
                <a:ext uri="{FF2B5EF4-FFF2-40B4-BE49-F238E27FC236}">
                  <a16:creationId xmlns:a16="http://schemas.microsoft.com/office/drawing/2014/main" id="{20B53E3E-A0C6-4603-B9A3-2670310D7E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4990" y="2243761"/>
              <a:ext cx="2580769" cy="3345881"/>
            </a:xfrm>
            <a:custGeom>
              <a:avLst/>
              <a:gdLst>
                <a:gd name="T0" fmla="*/ 524 w 572"/>
                <a:gd name="T1" fmla="*/ 0 h 741"/>
                <a:gd name="T2" fmla="*/ 1 w 572"/>
                <a:gd name="T3" fmla="*/ 448 h 741"/>
                <a:gd name="T4" fmla="*/ 388 w 572"/>
                <a:gd name="T5" fmla="*/ 741 h 741"/>
                <a:gd name="T6" fmla="*/ 38 w 572"/>
                <a:gd name="T7" fmla="*/ 449 h 741"/>
                <a:gd name="T8" fmla="*/ 374 w 572"/>
                <a:gd name="T9" fmla="*/ 120 h 741"/>
                <a:gd name="T10" fmla="*/ 572 w 572"/>
                <a:gd name="T11" fmla="*/ 83 h 741"/>
                <a:gd name="T12" fmla="*/ 524 w 572"/>
                <a:gd name="T13" fmla="*/ 0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2" h="741">
                  <a:moveTo>
                    <a:pt x="524" y="0"/>
                  </a:moveTo>
                  <a:cubicBezTo>
                    <a:pt x="524" y="0"/>
                    <a:pt x="0" y="96"/>
                    <a:pt x="1" y="448"/>
                  </a:cubicBezTo>
                  <a:cubicBezTo>
                    <a:pt x="1" y="448"/>
                    <a:pt x="8" y="712"/>
                    <a:pt x="388" y="741"/>
                  </a:cubicBezTo>
                  <a:cubicBezTo>
                    <a:pt x="388" y="741"/>
                    <a:pt x="46" y="693"/>
                    <a:pt x="38" y="449"/>
                  </a:cubicBezTo>
                  <a:cubicBezTo>
                    <a:pt x="38" y="449"/>
                    <a:pt x="39" y="229"/>
                    <a:pt x="374" y="120"/>
                  </a:cubicBezTo>
                  <a:cubicBezTo>
                    <a:pt x="374" y="120"/>
                    <a:pt x="507" y="83"/>
                    <a:pt x="572" y="83"/>
                  </a:cubicBezTo>
                  <a:lnTo>
                    <a:pt x="52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ABF283C2-0F7E-4462-AE92-8221FA8C5A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5729" y="916218"/>
              <a:ext cx="3231029" cy="4823743"/>
            </a:xfrm>
            <a:custGeom>
              <a:avLst/>
              <a:gdLst>
                <a:gd name="T0" fmla="*/ 629 w 716"/>
                <a:gd name="T1" fmla="*/ 38 h 1068"/>
                <a:gd name="T2" fmla="*/ 520 w 716"/>
                <a:gd name="T3" fmla="*/ 90 h 1068"/>
                <a:gd name="T4" fmla="*/ 486 w 716"/>
                <a:gd name="T5" fmla="*/ 18 h 1068"/>
                <a:gd name="T6" fmla="*/ 451 w 716"/>
                <a:gd name="T7" fmla="*/ 7 h 1068"/>
                <a:gd name="T8" fmla="*/ 381 w 716"/>
                <a:gd name="T9" fmla="*/ 49 h 1068"/>
                <a:gd name="T10" fmla="*/ 371 w 716"/>
                <a:gd name="T11" fmla="*/ 80 h 1068"/>
                <a:gd name="T12" fmla="*/ 403 w 716"/>
                <a:gd name="T13" fmla="*/ 156 h 1068"/>
                <a:gd name="T14" fmla="*/ 82 w 716"/>
                <a:gd name="T15" fmla="*/ 766 h 1068"/>
                <a:gd name="T16" fmla="*/ 510 w 716"/>
                <a:gd name="T17" fmla="*/ 1068 h 1068"/>
                <a:gd name="T18" fmla="*/ 166 w 716"/>
                <a:gd name="T19" fmla="*/ 618 h 1068"/>
                <a:gd name="T20" fmla="*/ 691 w 716"/>
                <a:gd name="T21" fmla="*/ 199 h 1068"/>
                <a:gd name="T22" fmla="*/ 709 w 716"/>
                <a:gd name="T23" fmla="*/ 162 h 1068"/>
                <a:gd name="T24" fmla="*/ 660 w 716"/>
                <a:gd name="T25" fmla="*/ 53 h 1068"/>
                <a:gd name="T26" fmla="*/ 629 w 716"/>
                <a:gd name="T27" fmla="*/ 38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6" h="1068">
                  <a:moveTo>
                    <a:pt x="629" y="38"/>
                  </a:moveTo>
                  <a:cubicBezTo>
                    <a:pt x="606" y="44"/>
                    <a:pt x="568" y="58"/>
                    <a:pt x="520" y="90"/>
                  </a:cubicBezTo>
                  <a:cubicBezTo>
                    <a:pt x="486" y="18"/>
                    <a:pt x="486" y="18"/>
                    <a:pt x="486" y="18"/>
                  </a:cubicBezTo>
                  <a:cubicBezTo>
                    <a:pt x="480" y="5"/>
                    <a:pt x="464" y="0"/>
                    <a:pt x="451" y="7"/>
                  </a:cubicBezTo>
                  <a:cubicBezTo>
                    <a:pt x="381" y="49"/>
                    <a:pt x="381" y="49"/>
                    <a:pt x="381" y="49"/>
                  </a:cubicBezTo>
                  <a:cubicBezTo>
                    <a:pt x="370" y="55"/>
                    <a:pt x="366" y="69"/>
                    <a:pt x="371" y="80"/>
                  </a:cubicBezTo>
                  <a:cubicBezTo>
                    <a:pt x="403" y="156"/>
                    <a:pt x="403" y="156"/>
                    <a:pt x="403" y="156"/>
                  </a:cubicBezTo>
                  <a:cubicBezTo>
                    <a:pt x="403" y="156"/>
                    <a:pt x="0" y="447"/>
                    <a:pt x="82" y="766"/>
                  </a:cubicBezTo>
                  <a:cubicBezTo>
                    <a:pt x="82" y="766"/>
                    <a:pt x="133" y="1028"/>
                    <a:pt x="510" y="1068"/>
                  </a:cubicBezTo>
                  <a:cubicBezTo>
                    <a:pt x="510" y="1068"/>
                    <a:pt x="60" y="963"/>
                    <a:pt x="166" y="618"/>
                  </a:cubicBezTo>
                  <a:cubicBezTo>
                    <a:pt x="256" y="328"/>
                    <a:pt x="587" y="225"/>
                    <a:pt x="691" y="199"/>
                  </a:cubicBezTo>
                  <a:cubicBezTo>
                    <a:pt x="707" y="195"/>
                    <a:pt x="716" y="177"/>
                    <a:pt x="709" y="162"/>
                  </a:cubicBezTo>
                  <a:cubicBezTo>
                    <a:pt x="660" y="53"/>
                    <a:pt x="660" y="53"/>
                    <a:pt x="660" y="53"/>
                  </a:cubicBezTo>
                  <a:cubicBezTo>
                    <a:pt x="655" y="41"/>
                    <a:pt x="642" y="35"/>
                    <a:pt x="629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" name="Rectangle 26"/>
          <p:cNvSpPr/>
          <p:nvPr/>
        </p:nvSpPr>
        <p:spPr>
          <a:xfrm>
            <a:off x="1266164" y="5670325"/>
            <a:ext cx="96596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This project has received funding from the European Union's Horizon 2020 Research and Innovation programme under Grant Agreement  No 873134</a:t>
            </a:r>
          </a:p>
        </p:txBody>
      </p:sp>
      <p:pic>
        <p:nvPicPr>
          <p:cNvPr id="29" name="Picture 28" descr="flag.png">
            <a:extLst>
              <a:ext uri="{FF2B5EF4-FFF2-40B4-BE49-F238E27FC236}">
                <a16:creationId xmlns:a16="http://schemas.microsoft.com/office/drawing/2014/main" id="{A109E496-B835-4BA2-BC6E-2F4C0FD1B2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9126" y="4778801"/>
            <a:ext cx="1233748" cy="816172"/>
          </a:xfrm>
          <a:prstGeom prst="rect">
            <a:avLst/>
          </a:prstGeom>
        </p:spPr>
      </p:pic>
      <p:sp>
        <p:nvSpPr>
          <p:cNvPr id="41" name="Title 1">
            <a:extLst>
              <a:ext uri="{FF2B5EF4-FFF2-40B4-BE49-F238E27FC236}">
                <a16:creationId xmlns:a16="http://schemas.microsoft.com/office/drawing/2014/main" id="{8290B255-BAA8-8649-8973-D1C751528134}"/>
              </a:ext>
            </a:extLst>
          </p:cNvPr>
          <p:cNvSpPr txBox="1">
            <a:spLocks/>
          </p:cNvSpPr>
          <p:nvPr/>
        </p:nvSpPr>
        <p:spPr>
          <a:xfrm>
            <a:off x="697642" y="3731899"/>
            <a:ext cx="11406773" cy="97155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>
                <a:solidFill>
                  <a:srgbClr val="4F4697"/>
                </a:solidFill>
                <a:ea typeface="+mn-ea"/>
                <a:cs typeface="+mn-cs"/>
              </a:rPr>
              <a:t>Linking Research and Innovation for Gender Equality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825" y="465463"/>
            <a:ext cx="10180346" cy="3035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594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203;p21"/>
          <p:cNvSpPr txBox="1">
            <a:spLocks/>
          </p:cNvSpPr>
          <p:nvPr/>
        </p:nvSpPr>
        <p:spPr>
          <a:xfrm>
            <a:off x="1920579" y="1789717"/>
            <a:ext cx="19065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Barlow Semi Condensed"/>
              <a:buChar char="●"/>
              <a:defRPr sz="1200" b="0" i="0" u="none" strike="noStrike" cap="none">
                <a:solidFill>
                  <a:srgbClr val="666666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Barlow Semi Condensed"/>
              <a:buChar char="○"/>
              <a:defRPr sz="1200" b="0" i="0" u="none" strike="noStrike" cap="none">
                <a:solidFill>
                  <a:srgbClr val="666666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Barlow Semi Condensed"/>
              <a:buChar char="■"/>
              <a:defRPr sz="1200" b="0" i="0" u="none" strike="noStrike" cap="none">
                <a:solidFill>
                  <a:srgbClr val="666666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Barlow Semi Condensed"/>
              <a:buChar char="●"/>
              <a:defRPr sz="1200" b="0" i="0" u="none" strike="noStrike" cap="none">
                <a:solidFill>
                  <a:srgbClr val="666666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Barlow Semi Condensed"/>
              <a:buChar char="○"/>
              <a:defRPr sz="1200" b="0" i="0" u="none" strike="noStrike" cap="none">
                <a:solidFill>
                  <a:srgbClr val="666666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Barlow Semi Condensed"/>
              <a:buChar char="■"/>
              <a:defRPr sz="1200" b="0" i="0" u="none" strike="noStrike" cap="none">
                <a:solidFill>
                  <a:srgbClr val="666666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Barlow Semi Condensed"/>
              <a:buChar char="●"/>
              <a:defRPr sz="1200" b="0" i="0" u="none" strike="noStrike" cap="none">
                <a:solidFill>
                  <a:srgbClr val="666666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Barlow Semi Condensed"/>
              <a:buChar char="○"/>
              <a:defRPr sz="1200" b="0" i="0" u="none" strike="noStrike" cap="none">
                <a:solidFill>
                  <a:srgbClr val="666666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666666"/>
              </a:buClr>
              <a:buSzPts val="1200"/>
              <a:buFont typeface="Barlow Semi Condensed"/>
              <a:buChar char="■"/>
              <a:defRPr sz="1200" b="0" i="0" u="none" strike="noStrike" cap="none">
                <a:solidFill>
                  <a:srgbClr val="666666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666666"/>
              </a:buClr>
              <a:buSzPts val="1200"/>
              <a:buFont typeface="Barlow Semi Condensed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arlow Semi Condensed"/>
                <a:sym typeface="Barlow Semi Condensed"/>
              </a:rPr>
              <a:t>Despite being red, Mars is a cold place, not hot</a:t>
            </a:r>
          </a:p>
        </p:txBody>
      </p:sp>
      <p:sp>
        <p:nvSpPr>
          <p:cNvPr id="41" name="Rectangle 40"/>
          <p:cNvSpPr/>
          <p:nvPr/>
        </p:nvSpPr>
        <p:spPr>
          <a:xfrm>
            <a:off x="0" y="-5221"/>
            <a:ext cx="12192000" cy="2154545"/>
          </a:xfrm>
          <a:prstGeom prst="rect">
            <a:avLst/>
          </a:prstGeom>
          <a:gradFill flip="none" rotWithShape="1">
            <a:gsLst>
              <a:gs pos="5000">
                <a:srgbClr val="4F4697"/>
              </a:gs>
              <a:gs pos="100000">
                <a:srgbClr val="9289C2"/>
              </a:gs>
            </a:gsLst>
            <a:lin ang="108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t-L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289925" y="2599106"/>
            <a:ext cx="9303567" cy="2185038"/>
          </a:xfrm>
          <a:prstGeom prst="rect">
            <a:avLst/>
          </a:prstGeom>
        </p:spPr>
        <p:txBody>
          <a:bodyPr wrap="square" lIns="91279" tIns="45633" rIns="91279" bIns="45633">
            <a:spAutoFit/>
          </a:bodyPr>
          <a:lstStyle/>
          <a:p>
            <a:pPr algn="just"/>
            <a:r>
              <a:rPr lang="en-US" sz="1600" b="1" dirty="0"/>
              <a:t>The Goal</a:t>
            </a:r>
            <a:endParaRPr lang="en-US" sz="1200" b="1" dirty="0"/>
          </a:p>
          <a:p>
            <a:pPr algn="just"/>
            <a:r>
              <a:rPr lang="en-GB" dirty="0"/>
              <a:t>CALIPER project supports 7 RPOs and 2 RFOs, that are in an initial stage, to develop Gender Equality Plans (GEPs) and engage the local Innovation Hubs to transfer the gained knowledge beyond academia.</a:t>
            </a:r>
          </a:p>
          <a:p>
            <a:pPr algn="just"/>
            <a:r>
              <a:rPr lang="en-GB" dirty="0"/>
              <a:t>The project goal is to make research organizations more gender equal by increasing the number of female researchers in STEM, improving their careers prospects and integrating a gender dimension in research. </a:t>
            </a:r>
          </a:p>
          <a:p>
            <a:pPr algn="just"/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4" name="Εικόνα 3" descr="Εικόνα που περιέχει λουλούδι&#10;&#10;Περιγραφή που δημιουργήθηκε αυτόματα">
            <a:extLst>
              <a:ext uri="{FF2B5EF4-FFF2-40B4-BE49-F238E27FC236}">
                <a16:creationId xmlns:a16="http://schemas.microsoft.com/office/drawing/2014/main" id="{1E9BD76E-DACB-4E03-9DAA-205D51101A0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88" b="32266"/>
          <a:stretch/>
        </p:blipFill>
        <p:spPr>
          <a:xfrm>
            <a:off x="138868" y="470052"/>
            <a:ext cx="3840480" cy="1131216"/>
          </a:xfrm>
          <a:prstGeom prst="rect">
            <a:avLst/>
          </a:prstGeom>
        </p:spPr>
      </p:pic>
      <p:sp>
        <p:nvSpPr>
          <p:cNvPr id="51" name="Rectangle 23">
            <a:extLst>
              <a:ext uri="{FF2B5EF4-FFF2-40B4-BE49-F238E27FC236}">
                <a16:creationId xmlns:a16="http://schemas.microsoft.com/office/drawing/2014/main" id="{ED880352-ACEB-4F33-B4A5-9B2FF27749CB}"/>
              </a:ext>
            </a:extLst>
          </p:cNvPr>
          <p:cNvSpPr/>
          <p:nvPr/>
        </p:nvSpPr>
        <p:spPr>
          <a:xfrm>
            <a:off x="725835" y="2981710"/>
            <a:ext cx="107003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da-DK" cap="all" spc="600" dirty="0">
              <a:solidFill>
                <a:schemeClr val="tx1">
                  <a:lumMod val="85000"/>
                  <a:lumOff val="15000"/>
                </a:schemeClr>
              </a:solidFill>
              <a:ea typeface="Batang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81" name="Slide Number Placeholder 1">
            <a:extLst>
              <a:ext uri="{FF2B5EF4-FFF2-40B4-BE49-F238E27FC236}">
                <a16:creationId xmlns:a16="http://schemas.microsoft.com/office/drawing/2014/main" id="{866B72F8-7C63-4E24-8877-C409D99A6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1394" y="6337973"/>
            <a:ext cx="2743200" cy="365125"/>
          </a:xfrm>
        </p:spPr>
        <p:txBody>
          <a:bodyPr/>
          <a:lstStyle/>
          <a:p>
            <a:fld id="{DB13C784-7B2C-4726-92E0-F135C47C983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495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/>
        </p:nvSpPr>
        <p:spPr>
          <a:xfrm>
            <a:off x="0" y="823"/>
            <a:ext cx="12192000" cy="2154545"/>
          </a:xfrm>
          <a:prstGeom prst="rect">
            <a:avLst/>
          </a:prstGeom>
          <a:gradFill flip="none" rotWithShape="1">
            <a:gsLst>
              <a:gs pos="5000">
                <a:srgbClr val="4F4697"/>
              </a:gs>
              <a:gs pos="100000">
                <a:srgbClr val="9289C2"/>
              </a:gs>
            </a:gsLst>
            <a:lin ang="108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t-L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Google Shape;201;p21"/>
          <p:cNvSpPr txBox="1">
            <a:spLocks/>
          </p:cNvSpPr>
          <p:nvPr/>
        </p:nvSpPr>
        <p:spPr>
          <a:xfrm>
            <a:off x="10624741" y="4034720"/>
            <a:ext cx="19065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Barlow Semi Condensed"/>
              <a:buChar char="●"/>
              <a:defRPr sz="1200" b="0" i="0" u="none" strike="noStrike" cap="none">
                <a:solidFill>
                  <a:srgbClr val="666666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Barlow Semi Condensed"/>
              <a:buChar char="○"/>
              <a:defRPr sz="1200" b="0" i="0" u="none" strike="noStrike" cap="none">
                <a:solidFill>
                  <a:srgbClr val="666666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Barlow Semi Condensed"/>
              <a:buChar char="■"/>
              <a:defRPr sz="1200" b="0" i="0" u="none" strike="noStrike" cap="none">
                <a:solidFill>
                  <a:srgbClr val="666666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Barlow Semi Condensed"/>
              <a:buChar char="●"/>
              <a:defRPr sz="1200" b="0" i="0" u="none" strike="noStrike" cap="none">
                <a:solidFill>
                  <a:srgbClr val="666666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Barlow Semi Condensed"/>
              <a:buChar char="○"/>
              <a:defRPr sz="1200" b="0" i="0" u="none" strike="noStrike" cap="none">
                <a:solidFill>
                  <a:srgbClr val="666666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Barlow Semi Condensed"/>
              <a:buChar char="■"/>
              <a:defRPr sz="1200" b="0" i="0" u="none" strike="noStrike" cap="none">
                <a:solidFill>
                  <a:srgbClr val="666666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Barlow Semi Condensed"/>
              <a:buChar char="●"/>
              <a:defRPr sz="1200" b="0" i="0" u="none" strike="noStrike" cap="none">
                <a:solidFill>
                  <a:srgbClr val="666666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Barlow Semi Condensed"/>
              <a:buChar char="○"/>
              <a:defRPr sz="1200" b="0" i="0" u="none" strike="noStrike" cap="none">
                <a:solidFill>
                  <a:srgbClr val="666666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666666"/>
              </a:buClr>
              <a:buSzPts val="1200"/>
              <a:buFont typeface="Barlow Semi Condensed"/>
              <a:buChar char="■"/>
              <a:defRPr sz="1200" b="0" i="0" u="none" strike="noStrike" cap="none">
                <a:solidFill>
                  <a:srgbClr val="666666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666666"/>
              </a:buClr>
              <a:buSzPts val="1200"/>
              <a:buFont typeface="Barlow Semi Condensed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arlow Semi Condensed"/>
                <a:sym typeface="Barlow Semi Condensed"/>
              </a:rPr>
              <a:t>Neptune is the farthest planet from the Sun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F3B43C2-F222-486E-8BA9-407EA3612318}"/>
              </a:ext>
            </a:extLst>
          </p:cNvPr>
          <p:cNvSpPr txBox="1"/>
          <p:nvPr/>
        </p:nvSpPr>
        <p:spPr>
          <a:xfrm>
            <a:off x="299963" y="400374"/>
            <a:ext cx="23323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Consortium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75" name="Ορθογώνιο 74">
            <a:extLst>
              <a:ext uri="{FF2B5EF4-FFF2-40B4-BE49-F238E27FC236}">
                <a16:creationId xmlns:a16="http://schemas.microsoft.com/office/drawing/2014/main" id="{9EC6ADE6-FE57-49C7-BA9D-B127430388BF}"/>
              </a:ext>
            </a:extLst>
          </p:cNvPr>
          <p:cNvSpPr/>
          <p:nvPr/>
        </p:nvSpPr>
        <p:spPr>
          <a:xfrm>
            <a:off x="299962" y="753823"/>
            <a:ext cx="1167569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solidFill>
                  <a:schemeClr val="bg1"/>
                </a:solidFill>
              </a:rPr>
              <a:t>CALIPER consists of 7 Research Performing Organisations (RPOs) and 7 Research Funding Organisations (RFOs) to develop a GEP covering a wide area around Europe, including 8 EU countries, Turkey and Georgia. The project also includes 2 SMEs undertaking project coordination (ViLabs) and the scientific management (Smart Venice) and a professional association (Young Academy of Europe) to expand the project results.</a:t>
            </a:r>
            <a:endParaRPr lang="el-GR" sz="16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9D5E82C-AFA2-4072-8764-179363DBAD14}"/>
              </a:ext>
            </a:extLst>
          </p:cNvPr>
          <p:cNvSpPr txBox="1"/>
          <p:nvPr/>
        </p:nvSpPr>
        <p:spPr>
          <a:xfrm>
            <a:off x="5368454" y="2215602"/>
            <a:ext cx="1455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RPOs</a:t>
            </a:r>
            <a:endParaRPr lang="el-GR" dirty="0"/>
          </a:p>
        </p:txBody>
      </p:sp>
      <p:sp>
        <p:nvSpPr>
          <p:cNvPr id="81" name="Slide Number Placeholder 1">
            <a:extLst>
              <a:ext uri="{FF2B5EF4-FFF2-40B4-BE49-F238E27FC236}">
                <a16:creationId xmlns:a16="http://schemas.microsoft.com/office/drawing/2014/main" id="{866B72F8-7C63-4E24-8877-C409D99A6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1394" y="6337973"/>
            <a:ext cx="2743200" cy="365125"/>
          </a:xfrm>
        </p:spPr>
        <p:txBody>
          <a:bodyPr/>
          <a:lstStyle/>
          <a:p>
            <a:fld id="{DB13C784-7B2C-4726-92E0-F135C47C983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8ABFC4A-60FF-4DC1-B06B-C354B15C5EA1}"/>
              </a:ext>
            </a:extLst>
          </p:cNvPr>
          <p:cNvSpPr txBox="1"/>
          <p:nvPr/>
        </p:nvSpPr>
        <p:spPr>
          <a:xfrm>
            <a:off x="861300" y="4226236"/>
            <a:ext cx="1455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RFOs</a:t>
            </a:r>
            <a:endParaRPr lang="el-GR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F657906-7EDB-4434-BC83-910D71B09BE1}"/>
              </a:ext>
            </a:extLst>
          </p:cNvPr>
          <p:cNvSpPr txBox="1"/>
          <p:nvPr/>
        </p:nvSpPr>
        <p:spPr>
          <a:xfrm>
            <a:off x="5410263" y="4275280"/>
            <a:ext cx="1455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SMEs</a:t>
            </a:r>
            <a:endParaRPr lang="el-GR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CFFF45B-182B-4D60-9AA0-889757BBC9BF}"/>
              </a:ext>
            </a:extLst>
          </p:cNvPr>
          <p:cNvSpPr txBox="1"/>
          <p:nvPr/>
        </p:nvSpPr>
        <p:spPr>
          <a:xfrm>
            <a:off x="9150554" y="4228726"/>
            <a:ext cx="2565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Professional Association</a:t>
            </a:r>
            <a:endParaRPr lang="el-GR" dirty="0"/>
          </a:p>
        </p:txBody>
      </p:sp>
      <p:pic>
        <p:nvPicPr>
          <p:cNvPr id="31" name="Εικόνα 30" descr="Εικόνα που περιέχει σχεδίαση&#10;&#10;Περιγραφή που δημιουργήθηκε αυτόματα">
            <a:extLst>
              <a:ext uri="{FF2B5EF4-FFF2-40B4-BE49-F238E27FC236}">
                <a16:creationId xmlns:a16="http://schemas.microsoft.com/office/drawing/2014/main" id="{6920E939-2CF0-473B-AF4B-F5FEAD75091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10" y="2508818"/>
            <a:ext cx="1314814" cy="1201333"/>
          </a:xfrm>
          <a:prstGeom prst="rect">
            <a:avLst/>
          </a:prstGeom>
        </p:spPr>
      </p:pic>
      <p:pic>
        <p:nvPicPr>
          <p:cNvPr id="33" name="Εικόνα 32">
            <a:extLst>
              <a:ext uri="{FF2B5EF4-FFF2-40B4-BE49-F238E27FC236}">
                <a16:creationId xmlns:a16="http://schemas.microsoft.com/office/drawing/2014/main" id="{6D8EDD5A-CEFC-4B41-889D-1EE7224D40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343" y="2584934"/>
            <a:ext cx="1810166" cy="844066"/>
          </a:xfrm>
          <a:prstGeom prst="rect">
            <a:avLst/>
          </a:prstGeom>
        </p:spPr>
      </p:pic>
      <p:pic>
        <p:nvPicPr>
          <p:cNvPr id="46" name="Εικόνα 45" descr="Εικόνα που περιέχει σχεδίαση&#10;&#10;Περιγραφή που δημιουργήθηκε αυτόματα">
            <a:extLst>
              <a:ext uri="{FF2B5EF4-FFF2-40B4-BE49-F238E27FC236}">
                <a16:creationId xmlns:a16="http://schemas.microsoft.com/office/drawing/2014/main" id="{8E5378AC-488B-4303-ABBB-6D35DDDFFD7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451" y="2663095"/>
            <a:ext cx="1524409" cy="842021"/>
          </a:xfrm>
          <a:prstGeom prst="rect">
            <a:avLst/>
          </a:prstGeom>
        </p:spPr>
      </p:pic>
      <p:pic>
        <p:nvPicPr>
          <p:cNvPr id="55" name="Εικόνα 54" descr="Εικόνα που περιέχει φαγητό, δωμάτιο&#10;&#10;Περιγραφή που δημιουργήθηκε αυτόματα">
            <a:extLst>
              <a:ext uri="{FF2B5EF4-FFF2-40B4-BE49-F238E27FC236}">
                <a16:creationId xmlns:a16="http://schemas.microsoft.com/office/drawing/2014/main" id="{A9E92FC4-235C-4A99-8B20-93007386EC1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362" y="2663095"/>
            <a:ext cx="3171271" cy="757529"/>
          </a:xfrm>
          <a:prstGeom prst="rect">
            <a:avLst/>
          </a:prstGeom>
        </p:spPr>
      </p:pic>
      <p:pic>
        <p:nvPicPr>
          <p:cNvPr id="64" name="Εικόνα 63" descr="Εικόνα που περιέχει φαγητό&#10;&#10;Περιγραφή που δημιουργήθηκε αυτόματα">
            <a:extLst>
              <a:ext uri="{FF2B5EF4-FFF2-40B4-BE49-F238E27FC236}">
                <a16:creationId xmlns:a16="http://schemas.microsoft.com/office/drawing/2014/main" id="{C9FC10AB-9D33-4DF8-BDC5-97F64E86769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529" y="2544780"/>
            <a:ext cx="1810166" cy="1118682"/>
          </a:xfrm>
          <a:prstGeom prst="rect">
            <a:avLst/>
          </a:prstGeom>
        </p:spPr>
      </p:pic>
      <p:pic>
        <p:nvPicPr>
          <p:cNvPr id="68" name="Εικόνα 67" descr="Εικόνα που περιέχει υπογραφή&#10;&#10;Περιγραφή που δημιουργήθηκε αυτόματα">
            <a:extLst>
              <a:ext uri="{FF2B5EF4-FFF2-40B4-BE49-F238E27FC236}">
                <a16:creationId xmlns:a16="http://schemas.microsoft.com/office/drawing/2014/main" id="{570C9EF6-7C30-467E-9B14-E6CAC00788D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0643" y="2508817"/>
            <a:ext cx="832351" cy="1118682"/>
          </a:xfrm>
          <a:prstGeom prst="rect">
            <a:avLst/>
          </a:prstGeom>
        </p:spPr>
      </p:pic>
      <p:pic>
        <p:nvPicPr>
          <p:cNvPr id="73" name="Εικόνα 72">
            <a:extLst>
              <a:ext uri="{FF2B5EF4-FFF2-40B4-BE49-F238E27FC236}">
                <a16:creationId xmlns:a16="http://schemas.microsoft.com/office/drawing/2014/main" id="{9AA833F7-D9CF-4DCD-89F5-E6EC407F999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0888" y="2456445"/>
            <a:ext cx="1253706" cy="1253706"/>
          </a:xfrm>
          <a:prstGeom prst="rect">
            <a:avLst/>
          </a:prstGeom>
        </p:spPr>
      </p:pic>
      <p:pic>
        <p:nvPicPr>
          <p:cNvPr id="77" name="Εικόνα 76">
            <a:extLst>
              <a:ext uri="{FF2B5EF4-FFF2-40B4-BE49-F238E27FC236}">
                <a16:creationId xmlns:a16="http://schemas.microsoft.com/office/drawing/2014/main" id="{2378636A-80B2-4BB3-862D-5B2580508C1A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98" y="4806409"/>
            <a:ext cx="1842471" cy="880538"/>
          </a:xfrm>
          <a:prstGeom prst="rect">
            <a:avLst/>
          </a:prstGeom>
        </p:spPr>
      </p:pic>
      <p:pic>
        <p:nvPicPr>
          <p:cNvPr id="79" name="Εικόνα 78" descr="Εικόνα που περιέχει φαγητό&#10;&#10;Περιγραφή που δημιουργήθηκε αυτόματα">
            <a:extLst>
              <a:ext uri="{FF2B5EF4-FFF2-40B4-BE49-F238E27FC236}">
                <a16:creationId xmlns:a16="http://schemas.microsoft.com/office/drawing/2014/main" id="{A26ED0CC-0871-4F98-AD70-FF73FE07D2C4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6426" y="4661151"/>
            <a:ext cx="1777015" cy="1171053"/>
          </a:xfrm>
          <a:prstGeom prst="rect">
            <a:avLst/>
          </a:prstGeom>
        </p:spPr>
      </p:pic>
      <p:pic>
        <p:nvPicPr>
          <p:cNvPr id="82" name="Εικόνα 81">
            <a:extLst>
              <a:ext uri="{FF2B5EF4-FFF2-40B4-BE49-F238E27FC236}">
                <a16:creationId xmlns:a16="http://schemas.microsoft.com/office/drawing/2014/main" id="{B9470315-6242-40FB-A8B5-0F569DA0D6B8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5276" y="4900197"/>
            <a:ext cx="1326356" cy="599071"/>
          </a:xfrm>
          <a:prstGeom prst="rect">
            <a:avLst/>
          </a:prstGeom>
        </p:spPr>
      </p:pic>
      <p:pic>
        <p:nvPicPr>
          <p:cNvPr id="89" name="Εικόνα 88">
            <a:extLst>
              <a:ext uri="{FF2B5EF4-FFF2-40B4-BE49-F238E27FC236}">
                <a16:creationId xmlns:a16="http://schemas.microsoft.com/office/drawing/2014/main" id="{333D76C0-CB5D-4D22-8D61-B62182281AEA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8181" y="4844927"/>
            <a:ext cx="1516704" cy="757530"/>
          </a:xfrm>
          <a:prstGeom prst="rect">
            <a:avLst/>
          </a:prstGeom>
        </p:spPr>
      </p:pic>
      <p:pic>
        <p:nvPicPr>
          <p:cNvPr id="91" name="Εικόνα 90" descr="Εικόνα που περιέχει υπογραφή, φαγητό&#10;&#10;Περιγραφή που δημιουργήθηκε αυτόματα">
            <a:extLst>
              <a:ext uri="{FF2B5EF4-FFF2-40B4-BE49-F238E27FC236}">
                <a16:creationId xmlns:a16="http://schemas.microsoft.com/office/drawing/2014/main" id="{FECB687B-BA54-48EE-A58E-42A8C8CBF8F5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0250" y="4595568"/>
            <a:ext cx="966283" cy="966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268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Rectangle 40">
            <a:extLst>
              <a:ext uri="{FF2B5EF4-FFF2-40B4-BE49-F238E27FC236}">
                <a16:creationId xmlns:a16="http://schemas.microsoft.com/office/drawing/2014/main" id="{CE3B9645-949B-45F6-B86A-CD2FEF969187}"/>
              </a:ext>
            </a:extLst>
          </p:cNvPr>
          <p:cNvSpPr/>
          <p:nvPr/>
        </p:nvSpPr>
        <p:spPr>
          <a:xfrm>
            <a:off x="0" y="-28281"/>
            <a:ext cx="12192000" cy="2924770"/>
          </a:xfrm>
          <a:prstGeom prst="rect">
            <a:avLst/>
          </a:prstGeom>
          <a:gradFill flip="none" rotWithShape="1">
            <a:gsLst>
              <a:gs pos="5000">
                <a:srgbClr val="4F4697"/>
              </a:gs>
              <a:gs pos="100000">
                <a:srgbClr val="9289C2"/>
              </a:gs>
            </a:gsLst>
            <a:lin ang="108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t-LT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4" name="Rectangle 41">
            <a:extLst>
              <a:ext uri="{FF2B5EF4-FFF2-40B4-BE49-F238E27FC236}">
                <a16:creationId xmlns:a16="http://schemas.microsoft.com/office/drawing/2014/main" id="{20984D0D-5983-4571-8005-047BB4EF9891}"/>
              </a:ext>
            </a:extLst>
          </p:cNvPr>
          <p:cNvSpPr/>
          <p:nvPr/>
        </p:nvSpPr>
        <p:spPr>
          <a:xfrm>
            <a:off x="322497" y="2972444"/>
            <a:ext cx="11342365" cy="1631040"/>
          </a:xfrm>
          <a:prstGeom prst="rect">
            <a:avLst/>
          </a:prstGeom>
        </p:spPr>
        <p:txBody>
          <a:bodyPr wrap="square" lIns="91279" tIns="45633" rIns="91279" bIns="45633">
            <a:spAutoFit/>
          </a:bodyPr>
          <a:lstStyle/>
          <a:p>
            <a:r>
              <a:rPr lang="en-US" sz="2000" b="1" dirty="0">
                <a:solidFill>
                  <a:srgbClr val="4F4697"/>
                </a:solidFill>
              </a:rPr>
              <a:t>Impact</a:t>
            </a:r>
            <a:endParaRPr lang="en-US" sz="1600" b="1" dirty="0">
              <a:solidFill>
                <a:srgbClr val="4F4697"/>
              </a:solidFill>
            </a:endParaRPr>
          </a:p>
          <a:p>
            <a:pPr algn="just"/>
            <a:r>
              <a:rPr lang="en-US" sz="1600" dirty="0"/>
              <a:t>CALIPER vision is to enhance the gender balance in STEM fields and promote a greater engagement of female researchers with research and innovation, contributing to the ERA</a:t>
            </a:r>
            <a:r>
              <a:rPr lang="en-US" sz="1600" baseline="30000" dirty="0"/>
              <a:t>1</a:t>
            </a:r>
            <a:r>
              <a:rPr lang="en-US" sz="1600" dirty="0"/>
              <a:t> </a:t>
            </a:r>
            <a:r>
              <a:rPr lang="en-US" sz="1600" b="1" dirty="0"/>
              <a:t>priorities on Gender Equality </a:t>
            </a:r>
            <a:r>
              <a:rPr lang="en-GB" sz="1600" dirty="0"/>
              <a:t>and stimulating a </a:t>
            </a:r>
            <a:r>
              <a:rPr lang="en-GB" sz="1600" b="1" dirty="0"/>
              <a:t>dialogue and collaboration between academia, public authorities, professionals and industry players </a:t>
            </a:r>
            <a:r>
              <a:rPr lang="en-GB" sz="1600" dirty="0"/>
              <a:t>in order to tackle gender inequalities across the research- transfer-to-market chain.</a:t>
            </a:r>
          </a:p>
          <a:p>
            <a:pPr algn="just"/>
            <a:endParaRPr lang="en-US" sz="1600" dirty="0"/>
          </a:p>
        </p:txBody>
      </p:sp>
      <p:sp>
        <p:nvSpPr>
          <p:cNvPr id="65" name="Rectangle 23">
            <a:extLst>
              <a:ext uri="{FF2B5EF4-FFF2-40B4-BE49-F238E27FC236}">
                <a16:creationId xmlns:a16="http://schemas.microsoft.com/office/drawing/2014/main" id="{9F5EF00B-F8BF-4584-954A-80194B144F90}"/>
              </a:ext>
            </a:extLst>
          </p:cNvPr>
          <p:cNvSpPr/>
          <p:nvPr/>
        </p:nvSpPr>
        <p:spPr>
          <a:xfrm>
            <a:off x="115147" y="6144498"/>
            <a:ext cx="501226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aseline="30000" dirty="0"/>
              <a:t>1</a:t>
            </a:r>
            <a:r>
              <a:rPr lang="en-GB" sz="1200" i="1" dirty="0"/>
              <a:t>Communication of the European Commission of the 17.07.2017</a:t>
            </a:r>
            <a:endParaRPr lang="da-DK" cap="all" spc="600" dirty="0">
              <a:solidFill>
                <a:schemeClr val="tx1">
                  <a:lumMod val="85000"/>
                  <a:lumOff val="15000"/>
                </a:schemeClr>
              </a:solidFill>
              <a:ea typeface="Batang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0B6DB6C-EE79-4FEA-AD5B-52021EAB5662}"/>
              </a:ext>
            </a:extLst>
          </p:cNvPr>
          <p:cNvSpPr txBox="1"/>
          <p:nvPr/>
        </p:nvSpPr>
        <p:spPr>
          <a:xfrm>
            <a:off x="8510003" y="4440727"/>
            <a:ext cx="3301236" cy="443198"/>
          </a:xfrm>
          <a:prstGeom prst="rect">
            <a:avLst/>
          </a:prstGeom>
          <a:noFill/>
        </p:spPr>
        <p:txBody>
          <a:bodyPr wrap="square" lIns="0" tIns="0" rIns="9144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kern="0" dirty="0">
                <a:solidFill>
                  <a:schemeClr val="tx1">
                    <a:alpha val="60000"/>
                  </a:schemeClr>
                </a:solidFill>
                <a:ea typeface="Titillium" charset="0"/>
                <a:cs typeface="Titillium" charset="0"/>
              </a:rPr>
              <a:t>Improve the gender balance in decision-making bodies</a:t>
            </a:r>
          </a:p>
        </p:txBody>
      </p:sp>
      <p:grpSp>
        <p:nvGrpSpPr>
          <p:cNvPr id="69" name="Group 21">
            <a:extLst>
              <a:ext uri="{FF2B5EF4-FFF2-40B4-BE49-F238E27FC236}">
                <a16:creationId xmlns:a16="http://schemas.microsoft.com/office/drawing/2014/main" id="{CA5C691D-AF96-44EC-A818-5F798BFC1644}"/>
              </a:ext>
            </a:extLst>
          </p:cNvPr>
          <p:cNvGrpSpPr/>
          <p:nvPr/>
        </p:nvGrpSpPr>
        <p:grpSpPr>
          <a:xfrm>
            <a:off x="7733926" y="4416492"/>
            <a:ext cx="630045" cy="629635"/>
            <a:chOff x="2670176" y="4419600"/>
            <a:chExt cx="2438400" cy="2436813"/>
          </a:xfrm>
          <a:solidFill>
            <a:srgbClr val="4F4697"/>
          </a:solidFill>
        </p:grpSpPr>
        <p:sp>
          <p:nvSpPr>
            <p:cNvPr id="70" name="Freeform 10">
              <a:extLst>
                <a:ext uri="{FF2B5EF4-FFF2-40B4-BE49-F238E27FC236}">
                  <a16:creationId xmlns:a16="http://schemas.microsoft.com/office/drawing/2014/main" id="{0BDF88A3-ADC8-49AD-A750-AEB38FD7F4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70176" y="4419600"/>
              <a:ext cx="949325" cy="1350963"/>
            </a:xfrm>
            <a:custGeom>
              <a:avLst/>
              <a:gdLst>
                <a:gd name="T0" fmla="*/ 779 w 797"/>
                <a:gd name="T1" fmla="*/ 767 h 1135"/>
                <a:gd name="T2" fmla="*/ 0 w 797"/>
                <a:gd name="T3" fmla="*/ 833 h 1135"/>
                <a:gd name="T4" fmla="*/ 80 w 797"/>
                <a:gd name="T5" fmla="*/ 833 h 1135"/>
                <a:gd name="T6" fmla="*/ 99 w 797"/>
                <a:gd name="T7" fmla="*/ 791 h 1135"/>
                <a:gd name="T8" fmla="*/ 115 w 797"/>
                <a:gd name="T9" fmla="*/ 782 h 1135"/>
                <a:gd name="T10" fmla="*/ 129 w 797"/>
                <a:gd name="T11" fmla="*/ 778 h 1135"/>
                <a:gd name="T12" fmla="*/ 159 w 797"/>
                <a:gd name="T13" fmla="*/ 788 h 1135"/>
                <a:gd name="T14" fmla="*/ 164 w 797"/>
                <a:gd name="T15" fmla="*/ 807 h 1135"/>
                <a:gd name="T16" fmla="*/ 173 w 797"/>
                <a:gd name="T17" fmla="*/ 826 h 1135"/>
                <a:gd name="T18" fmla="*/ 182 w 797"/>
                <a:gd name="T19" fmla="*/ 841 h 1135"/>
                <a:gd name="T20" fmla="*/ 195 w 797"/>
                <a:gd name="T21" fmla="*/ 858 h 1135"/>
                <a:gd name="T22" fmla="*/ 208 w 797"/>
                <a:gd name="T23" fmla="*/ 870 h 1135"/>
                <a:gd name="T24" fmla="*/ 223 w 797"/>
                <a:gd name="T25" fmla="*/ 882 h 1135"/>
                <a:gd name="T26" fmla="*/ 239 w 797"/>
                <a:gd name="T27" fmla="*/ 892 h 1135"/>
                <a:gd name="T28" fmla="*/ 259 w 797"/>
                <a:gd name="T29" fmla="*/ 901 h 1135"/>
                <a:gd name="T30" fmla="*/ 276 w 797"/>
                <a:gd name="T31" fmla="*/ 906 h 1135"/>
                <a:gd name="T32" fmla="*/ 296 w 797"/>
                <a:gd name="T33" fmla="*/ 910 h 1135"/>
                <a:gd name="T34" fmla="*/ 481 w 797"/>
                <a:gd name="T35" fmla="*/ 911 h 1135"/>
                <a:gd name="T36" fmla="*/ 504 w 797"/>
                <a:gd name="T37" fmla="*/ 909 h 1135"/>
                <a:gd name="T38" fmla="*/ 522 w 797"/>
                <a:gd name="T39" fmla="*/ 905 h 1135"/>
                <a:gd name="T40" fmla="*/ 542 w 797"/>
                <a:gd name="T41" fmla="*/ 899 h 1135"/>
                <a:gd name="T42" fmla="*/ 559 w 797"/>
                <a:gd name="T43" fmla="*/ 890 h 1135"/>
                <a:gd name="T44" fmla="*/ 575 w 797"/>
                <a:gd name="T45" fmla="*/ 880 h 1135"/>
                <a:gd name="T46" fmla="*/ 589 w 797"/>
                <a:gd name="T47" fmla="*/ 868 h 1135"/>
                <a:gd name="T48" fmla="*/ 604 w 797"/>
                <a:gd name="T49" fmla="*/ 853 h 1135"/>
                <a:gd name="T50" fmla="*/ 615 w 797"/>
                <a:gd name="T51" fmla="*/ 838 h 1135"/>
                <a:gd name="T52" fmla="*/ 624 w 797"/>
                <a:gd name="T53" fmla="*/ 822 h 1135"/>
                <a:gd name="T54" fmla="*/ 631 w 797"/>
                <a:gd name="T55" fmla="*/ 805 h 1135"/>
                <a:gd name="T56" fmla="*/ 637 w 797"/>
                <a:gd name="T57" fmla="*/ 784 h 1135"/>
                <a:gd name="T58" fmla="*/ 669 w 797"/>
                <a:gd name="T59" fmla="*/ 778 h 1135"/>
                <a:gd name="T60" fmla="*/ 686 w 797"/>
                <a:gd name="T61" fmla="*/ 784 h 1135"/>
                <a:gd name="T62" fmla="*/ 699 w 797"/>
                <a:gd name="T63" fmla="*/ 792 h 1135"/>
                <a:gd name="T64" fmla="*/ 717 w 797"/>
                <a:gd name="T65" fmla="*/ 1055 h 1135"/>
                <a:gd name="T66" fmla="*/ 575 w 797"/>
                <a:gd name="T67" fmla="*/ 443 h 1135"/>
                <a:gd name="T68" fmla="*/ 440 w 797"/>
                <a:gd name="T69" fmla="*/ 655 h 1135"/>
                <a:gd name="T70" fmla="*/ 442 w 797"/>
                <a:gd name="T71" fmla="*/ 685 h 1135"/>
                <a:gd name="T72" fmla="*/ 475 w 797"/>
                <a:gd name="T73" fmla="*/ 753 h 1135"/>
                <a:gd name="T74" fmla="*/ 497 w 797"/>
                <a:gd name="T75" fmla="*/ 770 h 1135"/>
                <a:gd name="T76" fmla="*/ 548 w 797"/>
                <a:gd name="T77" fmla="*/ 794 h 1135"/>
                <a:gd name="T78" fmla="*/ 539 w 797"/>
                <a:gd name="T79" fmla="*/ 805 h 1135"/>
                <a:gd name="T80" fmla="*/ 531 w 797"/>
                <a:gd name="T81" fmla="*/ 813 h 1135"/>
                <a:gd name="T82" fmla="*/ 503 w 797"/>
                <a:gd name="T83" fmla="*/ 828 h 1135"/>
                <a:gd name="T84" fmla="*/ 486 w 797"/>
                <a:gd name="T85" fmla="*/ 830 h 1135"/>
                <a:gd name="T86" fmla="*/ 303 w 797"/>
                <a:gd name="T87" fmla="*/ 830 h 1135"/>
                <a:gd name="T88" fmla="*/ 291 w 797"/>
                <a:gd name="T89" fmla="*/ 827 h 1135"/>
                <a:gd name="T90" fmla="*/ 278 w 797"/>
                <a:gd name="T91" fmla="*/ 822 h 1135"/>
                <a:gd name="T92" fmla="*/ 267 w 797"/>
                <a:gd name="T93" fmla="*/ 815 h 1135"/>
                <a:gd name="T94" fmla="*/ 257 w 797"/>
                <a:gd name="T95" fmla="*/ 806 h 1135"/>
                <a:gd name="T96" fmla="*/ 248 w 797"/>
                <a:gd name="T97" fmla="*/ 796 h 1135"/>
                <a:gd name="T98" fmla="*/ 321 w 797"/>
                <a:gd name="T99" fmla="*/ 753 h 1135"/>
                <a:gd name="T100" fmla="*/ 354 w 797"/>
                <a:gd name="T101" fmla="*/ 685 h 1135"/>
                <a:gd name="T102" fmla="*/ 357 w 797"/>
                <a:gd name="T103" fmla="*/ 655 h 1135"/>
                <a:gd name="T104" fmla="*/ 97 w 797"/>
                <a:gd name="T105" fmla="*/ 381 h 1135"/>
                <a:gd name="T106" fmla="*/ 690 w 797"/>
                <a:gd name="T107" fmla="*/ 701 h 1135"/>
                <a:gd name="T108" fmla="*/ 670 w 797"/>
                <a:gd name="T109" fmla="*/ 698 h 1135"/>
                <a:gd name="T110" fmla="*/ 623 w 797"/>
                <a:gd name="T111" fmla="*/ 567 h 1135"/>
                <a:gd name="T112" fmla="*/ 430 w 797"/>
                <a:gd name="T113" fmla="*/ 186 h 1135"/>
                <a:gd name="T114" fmla="*/ 140 w 797"/>
                <a:gd name="T115" fmla="*/ 421 h 1135"/>
                <a:gd name="T116" fmla="*/ 240 w 797"/>
                <a:gd name="T117" fmla="*/ 648 h 1135"/>
                <a:gd name="T118" fmla="*/ 275 w 797"/>
                <a:gd name="T119" fmla="*/ 675 h 1135"/>
                <a:gd name="T120" fmla="*/ 263 w 797"/>
                <a:gd name="T121" fmla="*/ 698 h 1135"/>
                <a:gd name="T122" fmla="*/ 116 w 797"/>
                <a:gd name="T123" fmla="*/ 699 h 1135"/>
                <a:gd name="T124" fmla="*/ 97 w 797"/>
                <a:gd name="T125" fmla="*/ 381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97" h="1135">
                  <a:moveTo>
                    <a:pt x="40" y="1135"/>
                  </a:moveTo>
                  <a:cubicBezTo>
                    <a:pt x="757" y="1135"/>
                    <a:pt x="757" y="1135"/>
                    <a:pt x="757" y="1135"/>
                  </a:cubicBezTo>
                  <a:cubicBezTo>
                    <a:pt x="779" y="1135"/>
                    <a:pt x="797" y="1117"/>
                    <a:pt x="797" y="1095"/>
                  </a:cubicBezTo>
                  <a:cubicBezTo>
                    <a:pt x="797" y="833"/>
                    <a:pt x="797" y="833"/>
                    <a:pt x="797" y="833"/>
                  </a:cubicBezTo>
                  <a:cubicBezTo>
                    <a:pt x="797" y="809"/>
                    <a:pt x="790" y="787"/>
                    <a:pt x="779" y="767"/>
                  </a:cubicBezTo>
                  <a:cubicBezTo>
                    <a:pt x="779" y="381"/>
                    <a:pt x="779" y="381"/>
                    <a:pt x="779" y="381"/>
                  </a:cubicBezTo>
                  <a:cubicBezTo>
                    <a:pt x="779" y="171"/>
                    <a:pt x="608" y="0"/>
                    <a:pt x="398" y="0"/>
                  </a:cubicBezTo>
                  <a:cubicBezTo>
                    <a:pt x="188" y="0"/>
                    <a:pt x="17" y="171"/>
                    <a:pt x="17" y="381"/>
                  </a:cubicBezTo>
                  <a:cubicBezTo>
                    <a:pt x="17" y="767"/>
                    <a:pt x="17" y="767"/>
                    <a:pt x="17" y="767"/>
                  </a:cubicBezTo>
                  <a:cubicBezTo>
                    <a:pt x="6" y="787"/>
                    <a:pt x="0" y="809"/>
                    <a:pt x="0" y="833"/>
                  </a:cubicBezTo>
                  <a:cubicBezTo>
                    <a:pt x="0" y="1095"/>
                    <a:pt x="0" y="1095"/>
                    <a:pt x="0" y="1095"/>
                  </a:cubicBezTo>
                  <a:cubicBezTo>
                    <a:pt x="0" y="1117"/>
                    <a:pt x="18" y="1135"/>
                    <a:pt x="40" y="1135"/>
                  </a:cubicBezTo>
                  <a:close/>
                  <a:moveTo>
                    <a:pt x="717" y="1055"/>
                  </a:moveTo>
                  <a:cubicBezTo>
                    <a:pt x="80" y="1055"/>
                    <a:pt x="80" y="1055"/>
                    <a:pt x="80" y="1055"/>
                  </a:cubicBezTo>
                  <a:cubicBezTo>
                    <a:pt x="80" y="833"/>
                    <a:pt x="80" y="833"/>
                    <a:pt x="80" y="833"/>
                  </a:cubicBezTo>
                  <a:cubicBezTo>
                    <a:pt x="80" y="821"/>
                    <a:pt x="84" y="810"/>
                    <a:pt x="91" y="800"/>
                  </a:cubicBezTo>
                  <a:cubicBezTo>
                    <a:pt x="92" y="799"/>
                    <a:pt x="93" y="798"/>
                    <a:pt x="94" y="797"/>
                  </a:cubicBezTo>
                  <a:cubicBezTo>
                    <a:pt x="94" y="796"/>
                    <a:pt x="95" y="796"/>
                    <a:pt x="95" y="795"/>
                  </a:cubicBezTo>
                  <a:cubicBezTo>
                    <a:pt x="96" y="794"/>
                    <a:pt x="97" y="793"/>
                    <a:pt x="98" y="792"/>
                  </a:cubicBezTo>
                  <a:cubicBezTo>
                    <a:pt x="99" y="792"/>
                    <a:pt x="99" y="792"/>
                    <a:pt x="99" y="791"/>
                  </a:cubicBezTo>
                  <a:cubicBezTo>
                    <a:pt x="101" y="790"/>
                    <a:pt x="102" y="789"/>
                    <a:pt x="104" y="788"/>
                  </a:cubicBezTo>
                  <a:cubicBezTo>
                    <a:pt x="104" y="788"/>
                    <a:pt x="104" y="787"/>
                    <a:pt x="104" y="787"/>
                  </a:cubicBezTo>
                  <a:cubicBezTo>
                    <a:pt x="106" y="786"/>
                    <a:pt x="108" y="785"/>
                    <a:pt x="110" y="784"/>
                  </a:cubicBezTo>
                  <a:cubicBezTo>
                    <a:pt x="110" y="784"/>
                    <a:pt x="110" y="784"/>
                    <a:pt x="110" y="784"/>
                  </a:cubicBezTo>
                  <a:cubicBezTo>
                    <a:pt x="112" y="783"/>
                    <a:pt x="114" y="782"/>
                    <a:pt x="115" y="782"/>
                  </a:cubicBezTo>
                  <a:cubicBezTo>
                    <a:pt x="116" y="781"/>
                    <a:pt x="116" y="781"/>
                    <a:pt x="117" y="781"/>
                  </a:cubicBezTo>
                  <a:cubicBezTo>
                    <a:pt x="118" y="781"/>
                    <a:pt x="120" y="780"/>
                    <a:pt x="121" y="780"/>
                  </a:cubicBezTo>
                  <a:cubicBezTo>
                    <a:pt x="122" y="780"/>
                    <a:pt x="122" y="779"/>
                    <a:pt x="123" y="779"/>
                  </a:cubicBezTo>
                  <a:cubicBezTo>
                    <a:pt x="124" y="779"/>
                    <a:pt x="126" y="779"/>
                    <a:pt x="127" y="778"/>
                  </a:cubicBezTo>
                  <a:cubicBezTo>
                    <a:pt x="128" y="778"/>
                    <a:pt x="129" y="778"/>
                    <a:pt x="129" y="778"/>
                  </a:cubicBezTo>
                  <a:cubicBezTo>
                    <a:pt x="131" y="778"/>
                    <a:pt x="133" y="778"/>
                    <a:pt x="135" y="778"/>
                  </a:cubicBezTo>
                  <a:cubicBezTo>
                    <a:pt x="156" y="778"/>
                    <a:pt x="156" y="778"/>
                    <a:pt x="156" y="778"/>
                  </a:cubicBezTo>
                  <a:cubicBezTo>
                    <a:pt x="157" y="779"/>
                    <a:pt x="157" y="780"/>
                    <a:pt x="157" y="781"/>
                  </a:cubicBezTo>
                  <a:cubicBezTo>
                    <a:pt x="157" y="782"/>
                    <a:pt x="157" y="783"/>
                    <a:pt x="158" y="784"/>
                  </a:cubicBezTo>
                  <a:cubicBezTo>
                    <a:pt x="158" y="785"/>
                    <a:pt x="158" y="787"/>
                    <a:pt x="159" y="788"/>
                  </a:cubicBezTo>
                  <a:cubicBezTo>
                    <a:pt x="159" y="789"/>
                    <a:pt x="159" y="790"/>
                    <a:pt x="159" y="791"/>
                  </a:cubicBezTo>
                  <a:cubicBezTo>
                    <a:pt x="160" y="793"/>
                    <a:pt x="160" y="795"/>
                    <a:pt x="161" y="796"/>
                  </a:cubicBezTo>
                  <a:cubicBezTo>
                    <a:pt x="161" y="797"/>
                    <a:pt x="161" y="798"/>
                    <a:pt x="161" y="798"/>
                  </a:cubicBezTo>
                  <a:cubicBezTo>
                    <a:pt x="162" y="801"/>
                    <a:pt x="163" y="803"/>
                    <a:pt x="164" y="805"/>
                  </a:cubicBezTo>
                  <a:cubicBezTo>
                    <a:pt x="164" y="806"/>
                    <a:pt x="164" y="806"/>
                    <a:pt x="164" y="807"/>
                  </a:cubicBezTo>
                  <a:cubicBezTo>
                    <a:pt x="165" y="809"/>
                    <a:pt x="166" y="810"/>
                    <a:pt x="167" y="812"/>
                  </a:cubicBezTo>
                  <a:cubicBezTo>
                    <a:pt x="167" y="813"/>
                    <a:pt x="167" y="814"/>
                    <a:pt x="168" y="815"/>
                  </a:cubicBezTo>
                  <a:cubicBezTo>
                    <a:pt x="168" y="816"/>
                    <a:pt x="169" y="818"/>
                    <a:pt x="170" y="819"/>
                  </a:cubicBezTo>
                  <a:cubicBezTo>
                    <a:pt x="170" y="820"/>
                    <a:pt x="170" y="821"/>
                    <a:pt x="171" y="822"/>
                  </a:cubicBezTo>
                  <a:cubicBezTo>
                    <a:pt x="172" y="823"/>
                    <a:pt x="172" y="824"/>
                    <a:pt x="173" y="826"/>
                  </a:cubicBezTo>
                  <a:cubicBezTo>
                    <a:pt x="173" y="827"/>
                    <a:pt x="174" y="827"/>
                    <a:pt x="174" y="828"/>
                  </a:cubicBezTo>
                  <a:cubicBezTo>
                    <a:pt x="175" y="830"/>
                    <a:pt x="176" y="831"/>
                    <a:pt x="177" y="832"/>
                  </a:cubicBezTo>
                  <a:cubicBezTo>
                    <a:pt x="177" y="833"/>
                    <a:pt x="178" y="834"/>
                    <a:pt x="178" y="835"/>
                  </a:cubicBezTo>
                  <a:cubicBezTo>
                    <a:pt x="179" y="836"/>
                    <a:pt x="180" y="837"/>
                    <a:pt x="181" y="838"/>
                  </a:cubicBezTo>
                  <a:cubicBezTo>
                    <a:pt x="181" y="839"/>
                    <a:pt x="182" y="840"/>
                    <a:pt x="182" y="841"/>
                  </a:cubicBezTo>
                  <a:cubicBezTo>
                    <a:pt x="183" y="842"/>
                    <a:pt x="184" y="843"/>
                    <a:pt x="185" y="844"/>
                  </a:cubicBezTo>
                  <a:cubicBezTo>
                    <a:pt x="185" y="845"/>
                    <a:pt x="186" y="846"/>
                    <a:pt x="186" y="847"/>
                  </a:cubicBezTo>
                  <a:cubicBezTo>
                    <a:pt x="187" y="848"/>
                    <a:pt x="188" y="849"/>
                    <a:pt x="189" y="851"/>
                  </a:cubicBezTo>
                  <a:cubicBezTo>
                    <a:pt x="190" y="851"/>
                    <a:pt x="191" y="852"/>
                    <a:pt x="191" y="853"/>
                  </a:cubicBezTo>
                  <a:cubicBezTo>
                    <a:pt x="192" y="854"/>
                    <a:pt x="194" y="856"/>
                    <a:pt x="195" y="858"/>
                  </a:cubicBezTo>
                  <a:cubicBezTo>
                    <a:pt x="196" y="858"/>
                    <a:pt x="196" y="858"/>
                    <a:pt x="196" y="858"/>
                  </a:cubicBezTo>
                  <a:cubicBezTo>
                    <a:pt x="197" y="860"/>
                    <a:pt x="199" y="862"/>
                    <a:pt x="201" y="863"/>
                  </a:cubicBezTo>
                  <a:cubicBezTo>
                    <a:pt x="201" y="864"/>
                    <a:pt x="202" y="865"/>
                    <a:pt x="203" y="865"/>
                  </a:cubicBezTo>
                  <a:cubicBezTo>
                    <a:pt x="204" y="866"/>
                    <a:pt x="205" y="867"/>
                    <a:pt x="206" y="868"/>
                  </a:cubicBezTo>
                  <a:cubicBezTo>
                    <a:pt x="207" y="869"/>
                    <a:pt x="208" y="870"/>
                    <a:pt x="208" y="870"/>
                  </a:cubicBezTo>
                  <a:cubicBezTo>
                    <a:pt x="209" y="871"/>
                    <a:pt x="211" y="872"/>
                    <a:pt x="212" y="873"/>
                  </a:cubicBezTo>
                  <a:cubicBezTo>
                    <a:pt x="212" y="874"/>
                    <a:pt x="213" y="875"/>
                    <a:pt x="214" y="875"/>
                  </a:cubicBezTo>
                  <a:cubicBezTo>
                    <a:pt x="215" y="876"/>
                    <a:pt x="216" y="877"/>
                    <a:pt x="217" y="878"/>
                  </a:cubicBezTo>
                  <a:cubicBezTo>
                    <a:pt x="218" y="878"/>
                    <a:pt x="219" y="879"/>
                    <a:pt x="220" y="880"/>
                  </a:cubicBezTo>
                  <a:cubicBezTo>
                    <a:pt x="221" y="881"/>
                    <a:pt x="222" y="881"/>
                    <a:pt x="223" y="882"/>
                  </a:cubicBezTo>
                  <a:cubicBezTo>
                    <a:pt x="224" y="883"/>
                    <a:pt x="225" y="883"/>
                    <a:pt x="226" y="884"/>
                  </a:cubicBezTo>
                  <a:cubicBezTo>
                    <a:pt x="227" y="885"/>
                    <a:pt x="228" y="886"/>
                    <a:pt x="230" y="886"/>
                  </a:cubicBezTo>
                  <a:cubicBezTo>
                    <a:pt x="230" y="887"/>
                    <a:pt x="231" y="887"/>
                    <a:pt x="232" y="888"/>
                  </a:cubicBezTo>
                  <a:cubicBezTo>
                    <a:pt x="233" y="889"/>
                    <a:pt x="235" y="889"/>
                    <a:pt x="236" y="890"/>
                  </a:cubicBezTo>
                  <a:cubicBezTo>
                    <a:pt x="237" y="891"/>
                    <a:pt x="238" y="891"/>
                    <a:pt x="239" y="892"/>
                  </a:cubicBezTo>
                  <a:cubicBezTo>
                    <a:pt x="240" y="892"/>
                    <a:pt x="242" y="893"/>
                    <a:pt x="243" y="894"/>
                  </a:cubicBezTo>
                  <a:cubicBezTo>
                    <a:pt x="244" y="894"/>
                    <a:pt x="245" y="895"/>
                    <a:pt x="245" y="895"/>
                  </a:cubicBezTo>
                  <a:cubicBezTo>
                    <a:pt x="247" y="896"/>
                    <a:pt x="250" y="897"/>
                    <a:pt x="252" y="898"/>
                  </a:cubicBezTo>
                  <a:cubicBezTo>
                    <a:pt x="252" y="898"/>
                    <a:pt x="253" y="898"/>
                    <a:pt x="254" y="899"/>
                  </a:cubicBezTo>
                  <a:cubicBezTo>
                    <a:pt x="255" y="899"/>
                    <a:pt x="257" y="900"/>
                    <a:pt x="259" y="901"/>
                  </a:cubicBezTo>
                  <a:cubicBezTo>
                    <a:pt x="260" y="901"/>
                    <a:pt x="261" y="901"/>
                    <a:pt x="261" y="902"/>
                  </a:cubicBezTo>
                  <a:cubicBezTo>
                    <a:pt x="263" y="902"/>
                    <a:pt x="264" y="903"/>
                    <a:pt x="266" y="903"/>
                  </a:cubicBezTo>
                  <a:cubicBezTo>
                    <a:pt x="267" y="903"/>
                    <a:pt x="268" y="904"/>
                    <a:pt x="269" y="904"/>
                  </a:cubicBezTo>
                  <a:cubicBezTo>
                    <a:pt x="270" y="904"/>
                    <a:pt x="272" y="905"/>
                    <a:pt x="273" y="905"/>
                  </a:cubicBezTo>
                  <a:cubicBezTo>
                    <a:pt x="274" y="905"/>
                    <a:pt x="275" y="906"/>
                    <a:pt x="276" y="906"/>
                  </a:cubicBezTo>
                  <a:cubicBezTo>
                    <a:pt x="278" y="906"/>
                    <a:pt x="279" y="907"/>
                    <a:pt x="280" y="907"/>
                  </a:cubicBezTo>
                  <a:cubicBezTo>
                    <a:pt x="281" y="907"/>
                    <a:pt x="283" y="907"/>
                    <a:pt x="284" y="908"/>
                  </a:cubicBezTo>
                  <a:cubicBezTo>
                    <a:pt x="285" y="908"/>
                    <a:pt x="287" y="908"/>
                    <a:pt x="288" y="908"/>
                  </a:cubicBezTo>
                  <a:cubicBezTo>
                    <a:pt x="289" y="909"/>
                    <a:pt x="290" y="909"/>
                    <a:pt x="291" y="909"/>
                  </a:cubicBezTo>
                  <a:cubicBezTo>
                    <a:pt x="293" y="909"/>
                    <a:pt x="294" y="909"/>
                    <a:pt x="296" y="910"/>
                  </a:cubicBezTo>
                  <a:cubicBezTo>
                    <a:pt x="297" y="910"/>
                    <a:pt x="298" y="910"/>
                    <a:pt x="299" y="910"/>
                  </a:cubicBezTo>
                  <a:cubicBezTo>
                    <a:pt x="300" y="910"/>
                    <a:pt x="302" y="910"/>
                    <a:pt x="304" y="910"/>
                  </a:cubicBezTo>
                  <a:cubicBezTo>
                    <a:pt x="305" y="910"/>
                    <a:pt x="306" y="910"/>
                    <a:pt x="307" y="910"/>
                  </a:cubicBezTo>
                  <a:cubicBezTo>
                    <a:pt x="309" y="911"/>
                    <a:pt x="312" y="911"/>
                    <a:pt x="314" y="911"/>
                  </a:cubicBezTo>
                  <a:cubicBezTo>
                    <a:pt x="481" y="911"/>
                    <a:pt x="481" y="911"/>
                    <a:pt x="481" y="911"/>
                  </a:cubicBezTo>
                  <a:cubicBezTo>
                    <a:pt x="483" y="911"/>
                    <a:pt x="486" y="911"/>
                    <a:pt x="489" y="910"/>
                  </a:cubicBezTo>
                  <a:cubicBezTo>
                    <a:pt x="489" y="910"/>
                    <a:pt x="490" y="910"/>
                    <a:pt x="491" y="910"/>
                  </a:cubicBezTo>
                  <a:cubicBezTo>
                    <a:pt x="493" y="910"/>
                    <a:pt x="495" y="910"/>
                    <a:pt x="496" y="910"/>
                  </a:cubicBezTo>
                  <a:cubicBezTo>
                    <a:pt x="497" y="910"/>
                    <a:pt x="498" y="910"/>
                    <a:pt x="499" y="910"/>
                  </a:cubicBezTo>
                  <a:cubicBezTo>
                    <a:pt x="501" y="909"/>
                    <a:pt x="502" y="909"/>
                    <a:pt x="504" y="909"/>
                  </a:cubicBezTo>
                  <a:cubicBezTo>
                    <a:pt x="505" y="909"/>
                    <a:pt x="506" y="909"/>
                    <a:pt x="507" y="908"/>
                  </a:cubicBezTo>
                  <a:cubicBezTo>
                    <a:pt x="509" y="908"/>
                    <a:pt x="510" y="908"/>
                    <a:pt x="512" y="908"/>
                  </a:cubicBezTo>
                  <a:cubicBezTo>
                    <a:pt x="513" y="907"/>
                    <a:pt x="514" y="907"/>
                    <a:pt x="515" y="907"/>
                  </a:cubicBezTo>
                  <a:cubicBezTo>
                    <a:pt x="516" y="907"/>
                    <a:pt x="518" y="906"/>
                    <a:pt x="519" y="906"/>
                  </a:cubicBezTo>
                  <a:cubicBezTo>
                    <a:pt x="520" y="906"/>
                    <a:pt x="521" y="905"/>
                    <a:pt x="522" y="905"/>
                  </a:cubicBezTo>
                  <a:cubicBezTo>
                    <a:pt x="523" y="905"/>
                    <a:pt x="525" y="904"/>
                    <a:pt x="526" y="904"/>
                  </a:cubicBezTo>
                  <a:cubicBezTo>
                    <a:pt x="527" y="904"/>
                    <a:pt x="528" y="903"/>
                    <a:pt x="529" y="903"/>
                  </a:cubicBezTo>
                  <a:cubicBezTo>
                    <a:pt x="531" y="903"/>
                    <a:pt x="532" y="902"/>
                    <a:pt x="534" y="902"/>
                  </a:cubicBezTo>
                  <a:cubicBezTo>
                    <a:pt x="535" y="901"/>
                    <a:pt x="535" y="901"/>
                    <a:pt x="536" y="901"/>
                  </a:cubicBezTo>
                  <a:cubicBezTo>
                    <a:pt x="538" y="900"/>
                    <a:pt x="540" y="899"/>
                    <a:pt x="542" y="899"/>
                  </a:cubicBezTo>
                  <a:cubicBezTo>
                    <a:pt x="542" y="898"/>
                    <a:pt x="543" y="898"/>
                    <a:pt x="543" y="898"/>
                  </a:cubicBezTo>
                  <a:cubicBezTo>
                    <a:pt x="546" y="897"/>
                    <a:pt x="548" y="896"/>
                    <a:pt x="550" y="895"/>
                  </a:cubicBezTo>
                  <a:cubicBezTo>
                    <a:pt x="551" y="895"/>
                    <a:pt x="551" y="894"/>
                    <a:pt x="552" y="894"/>
                  </a:cubicBezTo>
                  <a:cubicBezTo>
                    <a:pt x="553" y="893"/>
                    <a:pt x="555" y="892"/>
                    <a:pt x="557" y="892"/>
                  </a:cubicBezTo>
                  <a:cubicBezTo>
                    <a:pt x="557" y="891"/>
                    <a:pt x="558" y="891"/>
                    <a:pt x="559" y="890"/>
                  </a:cubicBezTo>
                  <a:cubicBezTo>
                    <a:pt x="560" y="889"/>
                    <a:pt x="562" y="889"/>
                    <a:pt x="563" y="888"/>
                  </a:cubicBezTo>
                  <a:cubicBezTo>
                    <a:pt x="564" y="887"/>
                    <a:pt x="565" y="887"/>
                    <a:pt x="566" y="886"/>
                  </a:cubicBezTo>
                  <a:cubicBezTo>
                    <a:pt x="567" y="886"/>
                    <a:pt x="568" y="885"/>
                    <a:pt x="569" y="884"/>
                  </a:cubicBezTo>
                  <a:cubicBezTo>
                    <a:pt x="570" y="883"/>
                    <a:pt x="571" y="883"/>
                    <a:pt x="572" y="882"/>
                  </a:cubicBezTo>
                  <a:cubicBezTo>
                    <a:pt x="573" y="881"/>
                    <a:pt x="574" y="881"/>
                    <a:pt x="575" y="880"/>
                  </a:cubicBezTo>
                  <a:cubicBezTo>
                    <a:pt x="576" y="879"/>
                    <a:pt x="577" y="878"/>
                    <a:pt x="578" y="878"/>
                  </a:cubicBezTo>
                  <a:cubicBezTo>
                    <a:pt x="579" y="877"/>
                    <a:pt x="580" y="876"/>
                    <a:pt x="581" y="875"/>
                  </a:cubicBezTo>
                  <a:cubicBezTo>
                    <a:pt x="582" y="875"/>
                    <a:pt x="583" y="874"/>
                    <a:pt x="583" y="873"/>
                  </a:cubicBezTo>
                  <a:cubicBezTo>
                    <a:pt x="585" y="872"/>
                    <a:pt x="586" y="871"/>
                    <a:pt x="587" y="870"/>
                  </a:cubicBezTo>
                  <a:cubicBezTo>
                    <a:pt x="588" y="870"/>
                    <a:pt x="588" y="869"/>
                    <a:pt x="589" y="868"/>
                  </a:cubicBezTo>
                  <a:cubicBezTo>
                    <a:pt x="590" y="867"/>
                    <a:pt x="591" y="866"/>
                    <a:pt x="592" y="865"/>
                  </a:cubicBezTo>
                  <a:cubicBezTo>
                    <a:pt x="593" y="865"/>
                    <a:pt x="594" y="864"/>
                    <a:pt x="594" y="863"/>
                  </a:cubicBezTo>
                  <a:cubicBezTo>
                    <a:pt x="596" y="862"/>
                    <a:pt x="598" y="860"/>
                    <a:pt x="599" y="858"/>
                  </a:cubicBezTo>
                  <a:cubicBezTo>
                    <a:pt x="599" y="858"/>
                    <a:pt x="600" y="858"/>
                    <a:pt x="600" y="858"/>
                  </a:cubicBezTo>
                  <a:cubicBezTo>
                    <a:pt x="601" y="856"/>
                    <a:pt x="603" y="854"/>
                    <a:pt x="604" y="853"/>
                  </a:cubicBezTo>
                  <a:cubicBezTo>
                    <a:pt x="605" y="852"/>
                    <a:pt x="605" y="851"/>
                    <a:pt x="606" y="851"/>
                  </a:cubicBezTo>
                  <a:cubicBezTo>
                    <a:pt x="607" y="849"/>
                    <a:pt x="608" y="848"/>
                    <a:pt x="609" y="847"/>
                  </a:cubicBezTo>
                  <a:cubicBezTo>
                    <a:pt x="609" y="846"/>
                    <a:pt x="610" y="845"/>
                    <a:pt x="610" y="844"/>
                  </a:cubicBezTo>
                  <a:cubicBezTo>
                    <a:pt x="611" y="843"/>
                    <a:pt x="612" y="842"/>
                    <a:pt x="613" y="841"/>
                  </a:cubicBezTo>
                  <a:cubicBezTo>
                    <a:pt x="613" y="840"/>
                    <a:pt x="614" y="839"/>
                    <a:pt x="615" y="838"/>
                  </a:cubicBezTo>
                  <a:cubicBezTo>
                    <a:pt x="615" y="837"/>
                    <a:pt x="616" y="836"/>
                    <a:pt x="617" y="835"/>
                  </a:cubicBezTo>
                  <a:cubicBezTo>
                    <a:pt x="617" y="834"/>
                    <a:pt x="618" y="833"/>
                    <a:pt x="619" y="832"/>
                  </a:cubicBezTo>
                  <a:cubicBezTo>
                    <a:pt x="619" y="831"/>
                    <a:pt x="620" y="830"/>
                    <a:pt x="621" y="828"/>
                  </a:cubicBezTo>
                  <a:cubicBezTo>
                    <a:pt x="621" y="827"/>
                    <a:pt x="622" y="827"/>
                    <a:pt x="622" y="826"/>
                  </a:cubicBezTo>
                  <a:cubicBezTo>
                    <a:pt x="623" y="824"/>
                    <a:pt x="624" y="823"/>
                    <a:pt x="624" y="822"/>
                  </a:cubicBezTo>
                  <a:cubicBezTo>
                    <a:pt x="625" y="821"/>
                    <a:pt x="625" y="820"/>
                    <a:pt x="626" y="819"/>
                  </a:cubicBezTo>
                  <a:cubicBezTo>
                    <a:pt x="626" y="818"/>
                    <a:pt x="627" y="816"/>
                    <a:pt x="627" y="815"/>
                  </a:cubicBezTo>
                  <a:cubicBezTo>
                    <a:pt x="628" y="814"/>
                    <a:pt x="628" y="813"/>
                    <a:pt x="629" y="812"/>
                  </a:cubicBezTo>
                  <a:cubicBezTo>
                    <a:pt x="629" y="810"/>
                    <a:pt x="630" y="809"/>
                    <a:pt x="631" y="807"/>
                  </a:cubicBezTo>
                  <a:cubicBezTo>
                    <a:pt x="631" y="806"/>
                    <a:pt x="631" y="806"/>
                    <a:pt x="631" y="805"/>
                  </a:cubicBezTo>
                  <a:cubicBezTo>
                    <a:pt x="632" y="803"/>
                    <a:pt x="633" y="801"/>
                    <a:pt x="634" y="798"/>
                  </a:cubicBezTo>
                  <a:cubicBezTo>
                    <a:pt x="634" y="798"/>
                    <a:pt x="634" y="797"/>
                    <a:pt x="634" y="796"/>
                  </a:cubicBezTo>
                  <a:cubicBezTo>
                    <a:pt x="635" y="795"/>
                    <a:pt x="635" y="793"/>
                    <a:pt x="636" y="791"/>
                  </a:cubicBezTo>
                  <a:cubicBezTo>
                    <a:pt x="636" y="790"/>
                    <a:pt x="636" y="789"/>
                    <a:pt x="636" y="788"/>
                  </a:cubicBezTo>
                  <a:cubicBezTo>
                    <a:pt x="637" y="787"/>
                    <a:pt x="637" y="785"/>
                    <a:pt x="637" y="784"/>
                  </a:cubicBezTo>
                  <a:cubicBezTo>
                    <a:pt x="638" y="783"/>
                    <a:pt x="638" y="782"/>
                    <a:pt x="638" y="781"/>
                  </a:cubicBezTo>
                  <a:cubicBezTo>
                    <a:pt x="638" y="780"/>
                    <a:pt x="638" y="779"/>
                    <a:pt x="639" y="778"/>
                  </a:cubicBezTo>
                  <a:cubicBezTo>
                    <a:pt x="661" y="778"/>
                    <a:pt x="661" y="778"/>
                    <a:pt x="661" y="778"/>
                  </a:cubicBezTo>
                  <a:cubicBezTo>
                    <a:pt x="664" y="778"/>
                    <a:pt x="666" y="778"/>
                    <a:pt x="668" y="778"/>
                  </a:cubicBezTo>
                  <a:cubicBezTo>
                    <a:pt x="668" y="778"/>
                    <a:pt x="669" y="778"/>
                    <a:pt x="669" y="778"/>
                  </a:cubicBezTo>
                  <a:cubicBezTo>
                    <a:pt x="671" y="779"/>
                    <a:pt x="672" y="779"/>
                    <a:pt x="674" y="779"/>
                  </a:cubicBezTo>
                  <a:cubicBezTo>
                    <a:pt x="674" y="779"/>
                    <a:pt x="675" y="780"/>
                    <a:pt x="676" y="780"/>
                  </a:cubicBezTo>
                  <a:cubicBezTo>
                    <a:pt x="677" y="780"/>
                    <a:pt x="679" y="781"/>
                    <a:pt x="680" y="781"/>
                  </a:cubicBezTo>
                  <a:cubicBezTo>
                    <a:pt x="681" y="781"/>
                    <a:pt x="681" y="781"/>
                    <a:pt x="681" y="782"/>
                  </a:cubicBezTo>
                  <a:cubicBezTo>
                    <a:pt x="683" y="782"/>
                    <a:pt x="685" y="783"/>
                    <a:pt x="686" y="784"/>
                  </a:cubicBezTo>
                  <a:cubicBezTo>
                    <a:pt x="687" y="784"/>
                    <a:pt x="687" y="784"/>
                    <a:pt x="687" y="784"/>
                  </a:cubicBezTo>
                  <a:cubicBezTo>
                    <a:pt x="689" y="785"/>
                    <a:pt x="691" y="786"/>
                    <a:pt x="693" y="787"/>
                  </a:cubicBezTo>
                  <a:cubicBezTo>
                    <a:pt x="693" y="788"/>
                    <a:pt x="693" y="788"/>
                    <a:pt x="693" y="788"/>
                  </a:cubicBezTo>
                  <a:cubicBezTo>
                    <a:pt x="694" y="789"/>
                    <a:pt x="696" y="790"/>
                    <a:pt x="697" y="791"/>
                  </a:cubicBezTo>
                  <a:cubicBezTo>
                    <a:pt x="698" y="792"/>
                    <a:pt x="698" y="792"/>
                    <a:pt x="699" y="792"/>
                  </a:cubicBezTo>
                  <a:cubicBezTo>
                    <a:pt x="700" y="793"/>
                    <a:pt x="701" y="794"/>
                    <a:pt x="702" y="795"/>
                  </a:cubicBezTo>
                  <a:cubicBezTo>
                    <a:pt x="702" y="796"/>
                    <a:pt x="703" y="796"/>
                    <a:pt x="703" y="797"/>
                  </a:cubicBezTo>
                  <a:cubicBezTo>
                    <a:pt x="704" y="798"/>
                    <a:pt x="705" y="799"/>
                    <a:pt x="706" y="800"/>
                  </a:cubicBezTo>
                  <a:cubicBezTo>
                    <a:pt x="713" y="809"/>
                    <a:pt x="717" y="821"/>
                    <a:pt x="717" y="833"/>
                  </a:cubicBezTo>
                  <a:cubicBezTo>
                    <a:pt x="717" y="1055"/>
                    <a:pt x="717" y="1055"/>
                    <a:pt x="717" y="1055"/>
                  </a:cubicBezTo>
                  <a:close/>
                  <a:moveTo>
                    <a:pt x="241" y="523"/>
                  </a:moveTo>
                  <a:cubicBezTo>
                    <a:pt x="231" y="505"/>
                    <a:pt x="224" y="489"/>
                    <a:pt x="221" y="443"/>
                  </a:cubicBezTo>
                  <a:cubicBezTo>
                    <a:pt x="270" y="412"/>
                    <a:pt x="327" y="354"/>
                    <a:pt x="369" y="307"/>
                  </a:cubicBezTo>
                  <a:cubicBezTo>
                    <a:pt x="380" y="295"/>
                    <a:pt x="390" y="283"/>
                    <a:pt x="398" y="273"/>
                  </a:cubicBezTo>
                  <a:cubicBezTo>
                    <a:pt x="440" y="322"/>
                    <a:pt x="514" y="404"/>
                    <a:pt x="575" y="443"/>
                  </a:cubicBezTo>
                  <a:cubicBezTo>
                    <a:pt x="573" y="480"/>
                    <a:pt x="568" y="497"/>
                    <a:pt x="561" y="512"/>
                  </a:cubicBezTo>
                  <a:cubicBezTo>
                    <a:pt x="559" y="517"/>
                    <a:pt x="556" y="521"/>
                    <a:pt x="554" y="526"/>
                  </a:cubicBezTo>
                  <a:cubicBezTo>
                    <a:pt x="552" y="529"/>
                    <a:pt x="552" y="529"/>
                    <a:pt x="552" y="529"/>
                  </a:cubicBezTo>
                  <a:cubicBezTo>
                    <a:pt x="535" y="560"/>
                    <a:pt x="497" y="598"/>
                    <a:pt x="459" y="620"/>
                  </a:cubicBezTo>
                  <a:cubicBezTo>
                    <a:pt x="447" y="627"/>
                    <a:pt x="440" y="641"/>
                    <a:pt x="440" y="655"/>
                  </a:cubicBezTo>
                  <a:cubicBezTo>
                    <a:pt x="440" y="659"/>
                    <a:pt x="440" y="662"/>
                    <a:pt x="440" y="666"/>
                  </a:cubicBezTo>
                  <a:cubicBezTo>
                    <a:pt x="440" y="668"/>
                    <a:pt x="440" y="669"/>
                    <a:pt x="441" y="671"/>
                  </a:cubicBezTo>
                  <a:cubicBezTo>
                    <a:pt x="441" y="673"/>
                    <a:pt x="441" y="674"/>
                    <a:pt x="441" y="676"/>
                  </a:cubicBezTo>
                  <a:cubicBezTo>
                    <a:pt x="441" y="678"/>
                    <a:pt x="442" y="680"/>
                    <a:pt x="442" y="682"/>
                  </a:cubicBezTo>
                  <a:cubicBezTo>
                    <a:pt x="442" y="683"/>
                    <a:pt x="442" y="684"/>
                    <a:pt x="442" y="685"/>
                  </a:cubicBezTo>
                  <a:cubicBezTo>
                    <a:pt x="443" y="688"/>
                    <a:pt x="443" y="690"/>
                    <a:pt x="444" y="693"/>
                  </a:cubicBezTo>
                  <a:cubicBezTo>
                    <a:pt x="444" y="693"/>
                    <a:pt x="444" y="693"/>
                    <a:pt x="444" y="693"/>
                  </a:cubicBezTo>
                  <a:cubicBezTo>
                    <a:pt x="449" y="717"/>
                    <a:pt x="460" y="735"/>
                    <a:pt x="472" y="748"/>
                  </a:cubicBezTo>
                  <a:cubicBezTo>
                    <a:pt x="472" y="749"/>
                    <a:pt x="472" y="750"/>
                    <a:pt x="473" y="750"/>
                  </a:cubicBezTo>
                  <a:cubicBezTo>
                    <a:pt x="474" y="751"/>
                    <a:pt x="475" y="752"/>
                    <a:pt x="475" y="753"/>
                  </a:cubicBezTo>
                  <a:cubicBezTo>
                    <a:pt x="478" y="755"/>
                    <a:pt x="481" y="758"/>
                    <a:pt x="484" y="760"/>
                  </a:cubicBezTo>
                  <a:cubicBezTo>
                    <a:pt x="484" y="761"/>
                    <a:pt x="484" y="761"/>
                    <a:pt x="485" y="761"/>
                  </a:cubicBezTo>
                  <a:cubicBezTo>
                    <a:pt x="487" y="763"/>
                    <a:pt x="488" y="764"/>
                    <a:pt x="490" y="766"/>
                  </a:cubicBezTo>
                  <a:cubicBezTo>
                    <a:pt x="492" y="767"/>
                    <a:pt x="493" y="767"/>
                    <a:pt x="495" y="768"/>
                  </a:cubicBezTo>
                  <a:cubicBezTo>
                    <a:pt x="495" y="769"/>
                    <a:pt x="496" y="769"/>
                    <a:pt x="497" y="770"/>
                  </a:cubicBezTo>
                  <a:cubicBezTo>
                    <a:pt x="502" y="773"/>
                    <a:pt x="508" y="776"/>
                    <a:pt x="514" y="779"/>
                  </a:cubicBezTo>
                  <a:cubicBezTo>
                    <a:pt x="514" y="779"/>
                    <a:pt x="514" y="779"/>
                    <a:pt x="514" y="779"/>
                  </a:cubicBezTo>
                  <a:cubicBezTo>
                    <a:pt x="526" y="784"/>
                    <a:pt x="539" y="788"/>
                    <a:pt x="551" y="790"/>
                  </a:cubicBezTo>
                  <a:cubicBezTo>
                    <a:pt x="550" y="790"/>
                    <a:pt x="550" y="791"/>
                    <a:pt x="550" y="791"/>
                  </a:cubicBezTo>
                  <a:cubicBezTo>
                    <a:pt x="549" y="792"/>
                    <a:pt x="549" y="793"/>
                    <a:pt x="548" y="794"/>
                  </a:cubicBezTo>
                  <a:cubicBezTo>
                    <a:pt x="548" y="795"/>
                    <a:pt x="547" y="795"/>
                    <a:pt x="547" y="796"/>
                  </a:cubicBezTo>
                  <a:cubicBezTo>
                    <a:pt x="546" y="797"/>
                    <a:pt x="546" y="798"/>
                    <a:pt x="545" y="798"/>
                  </a:cubicBezTo>
                  <a:cubicBezTo>
                    <a:pt x="544" y="799"/>
                    <a:pt x="544" y="800"/>
                    <a:pt x="543" y="801"/>
                  </a:cubicBezTo>
                  <a:cubicBezTo>
                    <a:pt x="543" y="801"/>
                    <a:pt x="542" y="802"/>
                    <a:pt x="542" y="802"/>
                  </a:cubicBezTo>
                  <a:cubicBezTo>
                    <a:pt x="541" y="803"/>
                    <a:pt x="540" y="804"/>
                    <a:pt x="539" y="805"/>
                  </a:cubicBezTo>
                  <a:cubicBezTo>
                    <a:pt x="539" y="806"/>
                    <a:pt x="539" y="806"/>
                    <a:pt x="538" y="806"/>
                  </a:cubicBezTo>
                  <a:cubicBezTo>
                    <a:pt x="537" y="807"/>
                    <a:pt x="536" y="808"/>
                    <a:pt x="535" y="809"/>
                  </a:cubicBezTo>
                  <a:cubicBezTo>
                    <a:pt x="535" y="810"/>
                    <a:pt x="535" y="810"/>
                    <a:pt x="535" y="810"/>
                  </a:cubicBezTo>
                  <a:cubicBezTo>
                    <a:pt x="533" y="811"/>
                    <a:pt x="532" y="812"/>
                    <a:pt x="531" y="813"/>
                  </a:cubicBezTo>
                  <a:cubicBezTo>
                    <a:pt x="531" y="813"/>
                    <a:pt x="531" y="813"/>
                    <a:pt x="531" y="813"/>
                  </a:cubicBezTo>
                  <a:cubicBezTo>
                    <a:pt x="529" y="814"/>
                    <a:pt x="528" y="815"/>
                    <a:pt x="526" y="816"/>
                  </a:cubicBezTo>
                  <a:cubicBezTo>
                    <a:pt x="526" y="816"/>
                    <a:pt x="526" y="816"/>
                    <a:pt x="526" y="816"/>
                  </a:cubicBezTo>
                  <a:cubicBezTo>
                    <a:pt x="521" y="820"/>
                    <a:pt x="514" y="824"/>
                    <a:pt x="508" y="826"/>
                  </a:cubicBezTo>
                  <a:cubicBezTo>
                    <a:pt x="508" y="826"/>
                    <a:pt x="508" y="826"/>
                    <a:pt x="508" y="826"/>
                  </a:cubicBezTo>
                  <a:cubicBezTo>
                    <a:pt x="506" y="827"/>
                    <a:pt x="504" y="827"/>
                    <a:pt x="503" y="828"/>
                  </a:cubicBezTo>
                  <a:cubicBezTo>
                    <a:pt x="502" y="828"/>
                    <a:pt x="502" y="828"/>
                    <a:pt x="502" y="828"/>
                  </a:cubicBezTo>
                  <a:cubicBezTo>
                    <a:pt x="499" y="829"/>
                    <a:pt x="496" y="829"/>
                    <a:pt x="492" y="830"/>
                  </a:cubicBezTo>
                  <a:cubicBezTo>
                    <a:pt x="492" y="830"/>
                    <a:pt x="492" y="830"/>
                    <a:pt x="492" y="830"/>
                  </a:cubicBezTo>
                  <a:cubicBezTo>
                    <a:pt x="491" y="830"/>
                    <a:pt x="489" y="830"/>
                    <a:pt x="488" y="830"/>
                  </a:cubicBezTo>
                  <a:cubicBezTo>
                    <a:pt x="487" y="830"/>
                    <a:pt x="487" y="830"/>
                    <a:pt x="486" y="830"/>
                  </a:cubicBezTo>
                  <a:cubicBezTo>
                    <a:pt x="485" y="831"/>
                    <a:pt x="483" y="831"/>
                    <a:pt x="481" y="831"/>
                  </a:cubicBezTo>
                  <a:cubicBezTo>
                    <a:pt x="314" y="831"/>
                    <a:pt x="314" y="831"/>
                    <a:pt x="314" y="831"/>
                  </a:cubicBezTo>
                  <a:cubicBezTo>
                    <a:pt x="312" y="831"/>
                    <a:pt x="311" y="831"/>
                    <a:pt x="309" y="830"/>
                  </a:cubicBezTo>
                  <a:cubicBezTo>
                    <a:pt x="308" y="830"/>
                    <a:pt x="308" y="830"/>
                    <a:pt x="307" y="830"/>
                  </a:cubicBezTo>
                  <a:cubicBezTo>
                    <a:pt x="306" y="830"/>
                    <a:pt x="305" y="830"/>
                    <a:pt x="303" y="830"/>
                  </a:cubicBezTo>
                  <a:cubicBezTo>
                    <a:pt x="303" y="830"/>
                    <a:pt x="302" y="830"/>
                    <a:pt x="301" y="830"/>
                  </a:cubicBezTo>
                  <a:cubicBezTo>
                    <a:pt x="300" y="829"/>
                    <a:pt x="299" y="829"/>
                    <a:pt x="298" y="829"/>
                  </a:cubicBezTo>
                  <a:cubicBezTo>
                    <a:pt x="297" y="829"/>
                    <a:pt x="297" y="829"/>
                    <a:pt x="296" y="829"/>
                  </a:cubicBezTo>
                  <a:cubicBezTo>
                    <a:pt x="295" y="828"/>
                    <a:pt x="294" y="828"/>
                    <a:pt x="293" y="828"/>
                  </a:cubicBezTo>
                  <a:cubicBezTo>
                    <a:pt x="292" y="827"/>
                    <a:pt x="291" y="827"/>
                    <a:pt x="291" y="827"/>
                  </a:cubicBezTo>
                  <a:cubicBezTo>
                    <a:pt x="290" y="827"/>
                    <a:pt x="289" y="826"/>
                    <a:pt x="288" y="826"/>
                  </a:cubicBezTo>
                  <a:cubicBezTo>
                    <a:pt x="287" y="826"/>
                    <a:pt x="286" y="826"/>
                    <a:pt x="285" y="825"/>
                  </a:cubicBezTo>
                  <a:cubicBezTo>
                    <a:pt x="285" y="825"/>
                    <a:pt x="284" y="825"/>
                    <a:pt x="283" y="824"/>
                  </a:cubicBezTo>
                  <a:cubicBezTo>
                    <a:pt x="282" y="824"/>
                    <a:pt x="281" y="823"/>
                    <a:pt x="281" y="823"/>
                  </a:cubicBezTo>
                  <a:cubicBezTo>
                    <a:pt x="280" y="823"/>
                    <a:pt x="279" y="822"/>
                    <a:pt x="278" y="822"/>
                  </a:cubicBezTo>
                  <a:cubicBezTo>
                    <a:pt x="277" y="822"/>
                    <a:pt x="277" y="821"/>
                    <a:pt x="276" y="821"/>
                  </a:cubicBezTo>
                  <a:cubicBezTo>
                    <a:pt x="275" y="820"/>
                    <a:pt x="274" y="820"/>
                    <a:pt x="273" y="819"/>
                  </a:cubicBezTo>
                  <a:cubicBezTo>
                    <a:pt x="273" y="819"/>
                    <a:pt x="272" y="818"/>
                    <a:pt x="271" y="818"/>
                  </a:cubicBezTo>
                  <a:cubicBezTo>
                    <a:pt x="270" y="817"/>
                    <a:pt x="270" y="817"/>
                    <a:pt x="269" y="817"/>
                  </a:cubicBezTo>
                  <a:cubicBezTo>
                    <a:pt x="268" y="816"/>
                    <a:pt x="268" y="815"/>
                    <a:pt x="267" y="815"/>
                  </a:cubicBezTo>
                  <a:cubicBezTo>
                    <a:pt x="266" y="814"/>
                    <a:pt x="265" y="814"/>
                    <a:pt x="265" y="813"/>
                  </a:cubicBezTo>
                  <a:cubicBezTo>
                    <a:pt x="264" y="813"/>
                    <a:pt x="263" y="812"/>
                    <a:pt x="263" y="812"/>
                  </a:cubicBezTo>
                  <a:cubicBezTo>
                    <a:pt x="262" y="811"/>
                    <a:pt x="261" y="811"/>
                    <a:pt x="261" y="810"/>
                  </a:cubicBezTo>
                  <a:cubicBezTo>
                    <a:pt x="260" y="809"/>
                    <a:pt x="259" y="809"/>
                    <a:pt x="259" y="808"/>
                  </a:cubicBezTo>
                  <a:cubicBezTo>
                    <a:pt x="258" y="807"/>
                    <a:pt x="258" y="807"/>
                    <a:pt x="257" y="806"/>
                  </a:cubicBezTo>
                  <a:cubicBezTo>
                    <a:pt x="256" y="806"/>
                    <a:pt x="256" y="805"/>
                    <a:pt x="255" y="804"/>
                  </a:cubicBezTo>
                  <a:cubicBezTo>
                    <a:pt x="254" y="804"/>
                    <a:pt x="254" y="803"/>
                    <a:pt x="253" y="803"/>
                  </a:cubicBezTo>
                  <a:cubicBezTo>
                    <a:pt x="253" y="802"/>
                    <a:pt x="252" y="801"/>
                    <a:pt x="251" y="800"/>
                  </a:cubicBezTo>
                  <a:cubicBezTo>
                    <a:pt x="251" y="800"/>
                    <a:pt x="251" y="799"/>
                    <a:pt x="250" y="799"/>
                  </a:cubicBezTo>
                  <a:cubicBezTo>
                    <a:pt x="250" y="798"/>
                    <a:pt x="249" y="797"/>
                    <a:pt x="248" y="796"/>
                  </a:cubicBezTo>
                  <a:cubicBezTo>
                    <a:pt x="248" y="795"/>
                    <a:pt x="248" y="795"/>
                    <a:pt x="247" y="794"/>
                  </a:cubicBezTo>
                  <a:cubicBezTo>
                    <a:pt x="247" y="793"/>
                    <a:pt x="246" y="792"/>
                    <a:pt x="245" y="791"/>
                  </a:cubicBezTo>
                  <a:cubicBezTo>
                    <a:pt x="245" y="791"/>
                    <a:pt x="245" y="790"/>
                    <a:pt x="244" y="790"/>
                  </a:cubicBezTo>
                  <a:cubicBezTo>
                    <a:pt x="267" y="786"/>
                    <a:pt x="292" y="778"/>
                    <a:pt x="313" y="760"/>
                  </a:cubicBezTo>
                  <a:cubicBezTo>
                    <a:pt x="316" y="758"/>
                    <a:pt x="319" y="755"/>
                    <a:pt x="321" y="753"/>
                  </a:cubicBezTo>
                  <a:cubicBezTo>
                    <a:pt x="322" y="752"/>
                    <a:pt x="323" y="751"/>
                    <a:pt x="324" y="750"/>
                  </a:cubicBezTo>
                  <a:cubicBezTo>
                    <a:pt x="324" y="749"/>
                    <a:pt x="325" y="749"/>
                    <a:pt x="325" y="748"/>
                  </a:cubicBezTo>
                  <a:cubicBezTo>
                    <a:pt x="337" y="735"/>
                    <a:pt x="347" y="717"/>
                    <a:pt x="353" y="693"/>
                  </a:cubicBezTo>
                  <a:cubicBezTo>
                    <a:pt x="353" y="693"/>
                    <a:pt x="353" y="693"/>
                    <a:pt x="353" y="693"/>
                  </a:cubicBezTo>
                  <a:cubicBezTo>
                    <a:pt x="353" y="690"/>
                    <a:pt x="354" y="688"/>
                    <a:pt x="354" y="685"/>
                  </a:cubicBezTo>
                  <a:cubicBezTo>
                    <a:pt x="354" y="684"/>
                    <a:pt x="355" y="683"/>
                    <a:pt x="355" y="682"/>
                  </a:cubicBezTo>
                  <a:cubicBezTo>
                    <a:pt x="355" y="680"/>
                    <a:pt x="355" y="678"/>
                    <a:pt x="356" y="676"/>
                  </a:cubicBezTo>
                  <a:cubicBezTo>
                    <a:pt x="356" y="674"/>
                    <a:pt x="356" y="673"/>
                    <a:pt x="356" y="671"/>
                  </a:cubicBezTo>
                  <a:cubicBezTo>
                    <a:pt x="356" y="669"/>
                    <a:pt x="356" y="668"/>
                    <a:pt x="357" y="666"/>
                  </a:cubicBezTo>
                  <a:cubicBezTo>
                    <a:pt x="357" y="662"/>
                    <a:pt x="357" y="659"/>
                    <a:pt x="357" y="655"/>
                  </a:cubicBezTo>
                  <a:cubicBezTo>
                    <a:pt x="357" y="641"/>
                    <a:pt x="349" y="627"/>
                    <a:pt x="337" y="620"/>
                  </a:cubicBezTo>
                  <a:cubicBezTo>
                    <a:pt x="300" y="598"/>
                    <a:pt x="261" y="560"/>
                    <a:pt x="245" y="529"/>
                  </a:cubicBezTo>
                  <a:cubicBezTo>
                    <a:pt x="243" y="526"/>
                    <a:pt x="243" y="526"/>
                    <a:pt x="243" y="526"/>
                  </a:cubicBezTo>
                  <a:cubicBezTo>
                    <a:pt x="242" y="525"/>
                    <a:pt x="242" y="524"/>
                    <a:pt x="241" y="523"/>
                  </a:cubicBezTo>
                  <a:close/>
                  <a:moveTo>
                    <a:pt x="97" y="381"/>
                  </a:moveTo>
                  <a:cubicBezTo>
                    <a:pt x="97" y="215"/>
                    <a:pt x="232" y="80"/>
                    <a:pt x="398" y="80"/>
                  </a:cubicBezTo>
                  <a:cubicBezTo>
                    <a:pt x="564" y="80"/>
                    <a:pt x="699" y="215"/>
                    <a:pt x="699" y="381"/>
                  </a:cubicBezTo>
                  <a:cubicBezTo>
                    <a:pt x="699" y="703"/>
                    <a:pt x="699" y="703"/>
                    <a:pt x="699" y="703"/>
                  </a:cubicBezTo>
                  <a:cubicBezTo>
                    <a:pt x="699" y="703"/>
                    <a:pt x="699" y="703"/>
                    <a:pt x="699" y="703"/>
                  </a:cubicBezTo>
                  <a:cubicBezTo>
                    <a:pt x="696" y="702"/>
                    <a:pt x="693" y="702"/>
                    <a:pt x="690" y="701"/>
                  </a:cubicBezTo>
                  <a:cubicBezTo>
                    <a:pt x="690" y="701"/>
                    <a:pt x="690" y="701"/>
                    <a:pt x="690" y="701"/>
                  </a:cubicBezTo>
                  <a:cubicBezTo>
                    <a:pt x="687" y="700"/>
                    <a:pt x="684" y="700"/>
                    <a:pt x="681" y="699"/>
                  </a:cubicBezTo>
                  <a:cubicBezTo>
                    <a:pt x="681" y="699"/>
                    <a:pt x="680" y="699"/>
                    <a:pt x="680" y="699"/>
                  </a:cubicBezTo>
                  <a:cubicBezTo>
                    <a:pt x="678" y="699"/>
                    <a:pt x="675" y="699"/>
                    <a:pt x="672" y="698"/>
                  </a:cubicBezTo>
                  <a:cubicBezTo>
                    <a:pt x="672" y="698"/>
                    <a:pt x="671" y="698"/>
                    <a:pt x="670" y="698"/>
                  </a:cubicBezTo>
                  <a:cubicBezTo>
                    <a:pt x="667" y="698"/>
                    <a:pt x="664" y="698"/>
                    <a:pt x="661" y="698"/>
                  </a:cubicBezTo>
                  <a:cubicBezTo>
                    <a:pt x="534" y="698"/>
                    <a:pt x="534" y="698"/>
                    <a:pt x="534" y="698"/>
                  </a:cubicBezTo>
                  <a:cubicBezTo>
                    <a:pt x="529" y="693"/>
                    <a:pt x="524" y="686"/>
                    <a:pt x="522" y="675"/>
                  </a:cubicBezTo>
                  <a:cubicBezTo>
                    <a:pt x="536" y="665"/>
                    <a:pt x="550" y="653"/>
                    <a:pt x="563" y="641"/>
                  </a:cubicBezTo>
                  <a:cubicBezTo>
                    <a:pt x="588" y="618"/>
                    <a:pt x="609" y="592"/>
                    <a:pt x="623" y="567"/>
                  </a:cubicBezTo>
                  <a:cubicBezTo>
                    <a:pt x="624" y="565"/>
                    <a:pt x="624" y="565"/>
                    <a:pt x="624" y="565"/>
                  </a:cubicBezTo>
                  <a:cubicBezTo>
                    <a:pt x="642" y="531"/>
                    <a:pt x="655" y="503"/>
                    <a:pt x="656" y="421"/>
                  </a:cubicBezTo>
                  <a:cubicBezTo>
                    <a:pt x="657" y="405"/>
                    <a:pt x="648" y="391"/>
                    <a:pt x="633" y="384"/>
                  </a:cubicBezTo>
                  <a:cubicBezTo>
                    <a:pt x="580" y="359"/>
                    <a:pt x="478" y="246"/>
                    <a:pt x="433" y="190"/>
                  </a:cubicBezTo>
                  <a:cubicBezTo>
                    <a:pt x="432" y="189"/>
                    <a:pt x="431" y="187"/>
                    <a:pt x="430" y="186"/>
                  </a:cubicBezTo>
                  <a:cubicBezTo>
                    <a:pt x="422" y="176"/>
                    <a:pt x="411" y="171"/>
                    <a:pt x="398" y="171"/>
                  </a:cubicBezTo>
                  <a:cubicBezTo>
                    <a:pt x="398" y="171"/>
                    <a:pt x="398" y="171"/>
                    <a:pt x="398" y="171"/>
                  </a:cubicBezTo>
                  <a:cubicBezTo>
                    <a:pt x="386" y="171"/>
                    <a:pt x="375" y="176"/>
                    <a:pt x="367" y="186"/>
                  </a:cubicBezTo>
                  <a:cubicBezTo>
                    <a:pt x="324" y="240"/>
                    <a:pt x="218" y="359"/>
                    <a:pt x="164" y="384"/>
                  </a:cubicBezTo>
                  <a:cubicBezTo>
                    <a:pt x="149" y="391"/>
                    <a:pt x="140" y="405"/>
                    <a:pt x="140" y="421"/>
                  </a:cubicBezTo>
                  <a:cubicBezTo>
                    <a:pt x="142" y="503"/>
                    <a:pt x="154" y="531"/>
                    <a:pt x="173" y="565"/>
                  </a:cubicBezTo>
                  <a:cubicBezTo>
                    <a:pt x="174" y="567"/>
                    <a:pt x="174" y="567"/>
                    <a:pt x="174" y="567"/>
                  </a:cubicBezTo>
                  <a:cubicBezTo>
                    <a:pt x="188" y="593"/>
                    <a:pt x="210" y="620"/>
                    <a:pt x="236" y="644"/>
                  </a:cubicBezTo>
                  <a:cubicBezTo>
                    <a:pt x="236" y="644"/>
                    <a:pt x="237" y="644"/>
                    <a:pt x="237" y="645"/>
                  </a:cubicBezTo>
                  <a:cubicBezTo>
                    <a:pt x="238" y="646"/>
                    <a:pt x="239" y="647"/>
                    <a:pt x="240" y="648"/>
                  </a:cubicBezTo>
                  <a:cubicBezTo>
                    <a:pt x="242" y="649"/>
                    <a:pt x="243" y="650"/>
                    <a:pt x="244" y="651"/>
                  </a:cubicBezTo>
                  <a:cubicBezTo>
                    <a:pt x="244" y="651"/>
                    <a:pt x="245" y="651"/>
                    <a:pt x="245" y="652"/>
                  </a:cubicBezTo>
                  <a:cubicBezTo>
                    <a:pt x="247" y="654"/>
                    <a:pt x="249" y="655"/>
                    <a:pt x="252" y="657"/>
                  </a:cubicBezTo>
                  <a:cubicBezTo>
                    <a:pt x="252" y="658"/>
                    <a:pt x="252" y="658"/>
                    <a:pt x="252" y="658"/>
                  </a:cubicBezTo>
                  <a:cubicBezTo>
                    <a:pt x="260" y="664"/>
                    <a:pt x="267" y="670"/>
                    <a:pt x="275" y="675"/>
                  </a:cubicBezTo>
                  <a:cubicBezTo>
                    <a:pt x="275" y="676"/>
                    <a:pt x="275" y="676"/>
                    <a:pt x="274" y="677"/>
                  </a:cubicBezTo>
                  <a:cubicBezTo>
                    <a:pt x="274" y="678"/>
                    <a:pt x="274" y="679"/>
                    <a:pt x="274" y="679"/>
                  </a:cubicBezTo>
                  <a:cubicBezTo>
                    <a:pt x="273" y="681"/>
                    <a:pt x="273" y="682"/>
                    <a:pt x="273" y="683"/>
                  </a:cubicBezTo>
                  <a:cubicBezTo>
                    <a:pt x="273" y="683"/>
                    <a:pt x="273" y="683"/>
                    <a:pt x="273" y="683"/>
                  </a:cubicBezTo>
                  <a:cubicBezTo>
                    <a:pt x="270" y="690"/>
                    <a:pt x="266" y="694"/>
                    <a:pt x="263" y="698"/>
                  </a:cubicBezTo>
                  <a:cubicBezTo>
                    <a:pt x="135" y="698"/>
                    <a:pt x="135" y="698"/>
                    <a:pt x="135" y="698"/>
                  </a:cubicBezTo>
                  <a:cubicBezTo>
                    <a:pt x="132" y="698"/>
                    <a:pt x="129" y="698"/>
                    <a:pt x="127" y="698"/>
                  </a:cubicBezTo>
                  <a:cubicBezTo>
                    <a:pt x="126" y="698"/>
                    <a:pt x="125" y="698"/>
                    <a:pt x="124" y="698"/>
                  </a:cubicBezTo>
                  <a:cubicBezTo>
                    <a:pt x="122" y="699"/>
                    <a:pt x="119" y="699"/>
                    <a:pt x="117" y="699"/>
                  </a:cubicBezTo>
                  <a:cubicBezTo>
                    <a:pt x="116" y="699"/>
                    <a:pt x="116" y="699"/>
                    <a:pt x="116" y="699"/>
                  </a:cubicBezTo>
                  <a:cubicBezTo>
                    <a:pt x="113" y="700"/>
                    <a:pt x="110" y="700"/>
                    <a:pt x="107" y="701"/>
                  </a:cubicBezTo>
                  <a:cubicBezTo>
                    <a:pt x="107" y="701"/>
                    <a:pt x="106" y="701"/>
                    <a:pt x="106" y="701"/>
                  </a:cubicBezTo>
                  <a:cubicBezTo>
                    <a:pt x="103" y="702"/>
                    <a:pt x="100" y="702"/>
                    <a:pt x="97" y="703"/>
                  </a:cubicBezTo>
                  <a:cubicBezTo>
                    <a:pt x="97" y="703"/>
                    <a:pt x="97" y="703"/>
                    <a:pt x="97" y="703"/>
                  </a:cubicBezTo>
                  <a:lnTo>
                    <a:pt x="97" y="3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4F4697"/>
                </a:solidFill>
              </a:endParaRPr>
            </a:p>
          </p:txBody>
        </p:sp>
        <p:sp>
          <p:nvSpPr>
            <p:cNvPr id="71" name="Freeform 11">
              <a:extLst>
                <a:ext uri="{FF2B5EF4-FFF2-40B4-BE49-F238E27FC236}">
                  <a16:creationId xmlns:a16="http://schemas.microsoft.com/office/drawing/2014/main" id="{FCF60EC6-4E4F-4020-86A2-3E56BF29FF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59251" y="4419600"/>
              <a:ext cx="949325" cy="1350963"/>
            </a:xfrm>
            <a:custGeom>
              <a:avLst/>
              <a:gdLst>
                <a:gd name="T0" fmla="*/ 528 w 797"/>
                <a:gd name="T1" fmla="*/ 724 h 1135"/>
                <a:gd name="T2" fmla="*/ 651 w 797"/>
                <a:gd name="T3" fmla="*/ 110 h 1135"/>
                <a:gd name="T4" fmla="*/ 366 w 797"/>
                <a:gd name="T5" fmla="*/ 0 h 1135"/>
                <a:gd name="T6" fmla="*/ 115 w 797"/>
                <a:gd name="T7" fmla="*/ 471 h 1135"/>
                <a:gd name="T8" fmla="*/ 136 w 797"/>
                <a:gd name="T9" fmla="*/ 735 h 1135"/>
                <a:gd name="T10" fmla="*/ 40 w 797"/>
                <a:gd name="T11" fmla="*/ 1135 h 1135"/>
                <a:gd name="T12" fmla="*/ 797 w 797"/>
                <a:gd name="T13" fmla="*/ 871 h 1135"/>
                <a:gd name="T14" fmla="*/ 473 w 797"/>
                <a:gd name="T15" fmla="*/ 116 h 1135"/>
                <a:gd name="T16" fmla="*/ 589 w 797"/>
                <a:gd name="T17" fmla="*/ 160 h 1135"/>
                <a:gd name="T18" fmla="*/ 611 w 797"/>
                <a:gd name="T19" fmla="*/ 318 h 1135"/>
                <a:gd name="T20" fmla="*/ 603 w 797"/>
                <a:gd name="T21" fmla="*/ 309 h 1135"/>
                <a:gd name="T22" fmla="*/ 589 w 797"/>
                <a:gd name="T23" fmla="*/ 297 h 1135"/>
                <a:gd name="T24" fmla="*/ 584 w 797"/>
                <a:gd name="T25" fmla="*/ 293 h 1135"/>
                <a:gd name="T26" fmla="*/ 540 w 797"/>
                <a:gd name="T27" fmla="*/ 268 h 1135"/>
                <a:gd name="T28" fmla="*/ 466 w 797"/>
                <a:gd name="T29" fmla="*/ 215 h 1135"/>
                <a:gd name="T30" fmla="*/ 410 w 797"/>
                <a:gd name="T31" fmla="*/ 247 h 1135"/>
                <a:gd name="T32" fmla="*/ 295 w 797"/>
                <a:gd name="T33" fmla="*/ 282 h 1135"/>
                <a:gd name="T34" fmla="*/ 279 w 797"/>
                <a:gd name="T35" fmla="*/ 283 h 1135"/>
                <a:gd name="T36" fmla="*/ 261 w 797"/>
                <a:gd name="T37" fmla="*/ 287 h 1135"/>
                <a:gd name="T38" fmla="*/ 247 w 797"/>
                <a:gd name="T39" fmla="*/ 291 h 1135"/>
                <a:gd name="T40" fmla="*/ 229 w 797"/>
                <a:gd name="T41" fmla="*/ 297 h 1135"/>
                <a:gd name="T42" fmla="*/ 218 w 797"/>
                <a:gd name="T43" fmla="*/ 303 h 1135"/>
                <a:gd name="T44" fmla="*/ 202 w 797"/>
                <a:gd name="T45" fmla="*/ 313 h 1135"/>
                <a:gd name="T46" fmla="*/ 192 w 797"/>
                <a:gd name="T47" fmla="*/ 320 h 1135"/>
                <a:gd name="T48" fmla="*/ 180 w 797"/>
                <a:gd name="T49" fmla="*/ 329 h 1135"/>
                <a:gd name="T50" fmla="*/ 174 w 797"/>
                <a:gd name="T51" fmla="*/ 257 h 1135"/>
                <a:gd name="T52" fmla="*/ 195 w 797"/>
                <a:gd name="T53" fmla="*/ 444 h 1135"/>
                <a:gd name="T54" fmla="*/ 196 w 797"/>
                <a:gd name="T55" fmla="*/ 440 h 1135"/>
                <a:gd name="T56" fmla="*/ 200 w 797"/>
                <a:gd name="T57" fmla="*/ 433 h 1135"/>
                <a:gd name="T58" fmla="*/ 203 w 797"/>
                <a:gd name="T59" fmla="*/ 428 h 1135"/>
                <a:gd name="T60" fmla="*/ 205 w 797"/>
                <a:gd name="T61" fmla="*/ 423 h 1135"/>
                <a:gd name="T62" fmla="*/ 210 w 797"/>
                <a:gd name="T63" fmla="*/ 416 h 1135"/>
                <a:gd name="T64" fmla="*/ 214 w 797"/>
                <a:gd name="T65" fmla="*/ 411 h 1135"/>
                <a:gd name="T66" fmla="*/ 219 w 797"/>
                <a:gd name="T67" fmla="*/ 405 h 1135"/>
                <a:gd name="T68" fmla="*/ 223 w 797"/>
                <a:gd name="T69" fmla="*/ 399 h 1135"/>
                <a:gd name="T70" fmla="*/ 230 w 797"/>
                <a:gd name="T71" fmla="*/ 393 h 1135"/>
                <a:gd name="T72" fmla="*/ 236 w 797"/>
                <a:gd name="T73" fmla="*/ 387 h 1135"/>
                <a:gd name="T74" fmla="*/ 243 w 797"/>
                <a:gd name="T75" fmla="*/ 381 h 1135"/>
                <a:gd name="T76" fmla="*/ 250 w 797"/>
                <a:gd name="T77" fmla="*/ 377 h 1135"/>
                <a:gd name="T78" fmla="*/ 259 w 797"/>
                <a:gd name="T79" fmla="*/ 372 h 1135"/>
                <a:gd name="T80" fmla="*/ 267 w 797"/>
                <a:gd name="T81" fmla="*/ 369 h 1135"/>
                <a:gd name="T82" fmla="*/ 277 w 797"/>
                <a:gd name="T83" fmla="*/ 365 h 1135"/>
                <a:gd name="T84" fmla="*/ 286 w 797"/>
                <a:gd name="T85" fmla="*/ 363 h 1135"/>
                <a:gd name="T86" fmla="*/ 297 w 797"/>
                <a:gd name="T87" fmla="*/ 362 h 1135"/>
                <a:gd name="T88" fmla="*/ 307 w 797"/>
                <a:gd name="T89" fmla="*/ 361 h 1135"/>
                <a:gd name="T90" fmla="*/ 505 w 797"/>
                <a:gd name="T91" fmla="*/ 339 h 1135"/>
                <a:gd name="T92" fmla="*/ 514 w 797"/>
                <a:gd name="T93" fmla="*/ 344 h 1135"/>
                <a:gd name="T94" fmla="*/ 546 w 797"/>
                <a:gd name="T95" fmla="*/ 366 h 1135"/>
                <a:gd name="T96" fmla="*/ 557 w 797"/>
                <a:gd name="T97" fmla="*/ 377 h 1135"/>
                <a:gd name="T98" fmla="*/ 566 w 797"/>
                <a:gd name="T99" fmla="*/ 387 h 1135"/>
                <a:gd name="T100" fmla="*/ 573 w 797"/>
                <a:gd name="T101" fmla="*/ 395 h 1135"/>
                <a:gd name="T102" fmla="*/ 581 w 797"/>
                <a:gd name="T103" fmla="*/ 404 h 1135"/>
                <a:gd name="T104" fmla="*/ 596 w 797"/>
                <a:gd name="T105" fmla="*/ 426 h 1135"/>
                <a:gd name="T106" fmla="*/ 602 w 797"/>
                <a:gd name="T107" fmla="*/ 435 h 1135"/>
                <a:gd name="T108" fmla="*/ 473 w 797"/>
                <a:gd name="T109" fmla="*/ 661 h 1135"/>
                <a:gd name="T110" fmla="*/ 447 w 797"/>
                <a:gd name="T111" fmla="*/ 753 h 1135"/>
                <a:gd name="T112" fmla="*/ 349 w 797"/>
                <a:gd name="T113" fmla="*/ 752 h 1135"/>
                <a:gd name="T114" fmla="*/ 195 w 797"/>
                <a:gd name="T115" fmla="*/ 471 h 1135"/>
                <a:gd name="T116" fmla="*/ 80 w 797"/>
                <a:gd name="T117" fmla="*/ 871 h 1135"/>
                <a:gd name="T118" fmla="*/ 365 w 797"/>
                <a:gd name="T119" fmla="*/ 919 h 1135"/>
                <a:gd name="T120" fmla="*/ 501 w 797"/>
                <a:gd name="T121" fmla="*/ 815 h 1135"/>
                <a:gd name="T122" fmla="*/ 717 w 797"/>
                <a:gd name="T123" fmla="*/ 1055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7" h="1135">
                  <a:moveTo>
                    <a:pt x="662" y="735"/>
                  </a:moveTo>
                  <a:cubicBezTo>
                    <a:pt x="528" y="735"/>
                    <a:pt x="528" y="735"/>
                    <a:pt x="528" y="735"/>
                  </a:cubicBezTo>
                  <a:cubicBezTo>
                    <a:pt x="528" y="724"/>
                    <a:pt x="528" y="724"/>
                    <a:pt x="528" y="724"/>
                  </a:cubicBezTo>
                  <a:cubicBezTo>
                    <a:pt x="623" y="675"/>
                    <a:pt x="683" y="579"/>
                    <a:pt x="683" y="471"/>
                  </a:cubicBezTo>
                  <a:cubicBezTo>
                    <a:pt x="683" y="385"/>
                    <a:pt x="683" y="385"/>
                    <a:pt x="683" y="385"/>
                  </a:cubicBezTo>
                  <a:cubicBezTo>
                    <a:pt x="703" y="324"/>
                    <a:pt x="727" y="207"/>
                    <a:pt x="651" y="110"/>
                  </a:cubicBezTo>
                  <a:cubicBezTo>
                    <a:pt x="651" y="110"/>
                    <a:pt x="651" y="110"/>
                    <a:pt x="651" y="110"/>
                  </a:cubicBezTo>
                  <a:cubicBezTo>
                    <a:pt x="608" y="55"/>
                    <a:pt x="555" y="30"/>
                    <a:pt x="506" y="41"/>
                  </a:cubicBezTo>
                  <a:cubicBezTo>
                    <a:pt x="467" y="13"/>
                    <a:pt x="421" y="0"/>
                    <a:pt x="366" y="0"/>
                  </a:cubicBezTo>
                  <a:cubicBezTo>
                    <a:pt x="196" y="0"/>
                    <a:pt x="94" y="131"/>
                    <a:pt x="94" y="257"/>
                  </a:cubicBezTo>
                  <a:cubicBezTo>
                    <a:pt x="94" y="354"/>
                    <a:pt x="109" y="421"/>
                    <a:pt x="115" y="441"/>
                  </a:cubicBezTo>
                  <a:cubicBezTo>
                    <a:pt x="115" y="471"/>
                    <a:pt x="115" y="471"/>
                    <a:pt x="115" y="471"/>
                  </a:cubicBezTo>
                  <a:cubicBezTo>
                    <a:pt x="115" y="579"/>
                    <a:pt x="175" y="675"/>
                    <a:pt x="269" y="724"/>
                  </a:cubicBezTo>
                  <a:cubicBezTo>
                    <a:pt x="269" y="735"/>
                    <a:pt x="269" y="735"/>
                    <a:pt x="269" y="735"/>
                  </a:cubicBezTo>
                  <a:cubicBezTo>
                    <a:pt x="136" y="735"/>
                    <a:pt x="136" y="735"/>
                    <a:pt x="136" y="735"/>
                  </a:cubicBezTo>
                  <a:cubicBezTo>
                    <a:pt x="61" y="735"/>
                    <a:pt x="0" y="796"/>
                    <a:pt x="0" y="871"/>
                  </a:cubicBezTo>
                  <a:cubicBezTo>
                    <a:pt x="0" y="1095"/>
                    <a:pt x="0" y="1095"/>
                    <a:pt x="0" y="1095"/>
                  </a:cubicBezTo>
                  <a:cubicBezTo>
                    <a:pt x="0" y="1117"/>
                    <a:pt x="18" y="1135"/>
                    <a:pt x="40" y="1135"/>
                  </a:cubicBezTo>
                  <a:cubicBezTo>
                    <a:pt x="757" y="1135"/>
                    <a:pt x="757" y="1135"/>
                    <a:pt x="757" y="1135"/>
                  </a:cubicBezTo>
                  <a:cubicBezTo>
                    <a:pt x="779" y="1135"/>
                    <a:pt x="797" y="1117"/>
                    <a:pt x="797" y="1095"/>
                  </a:cubicBezTo>
                  <a:cubicBezTo>
                    <a:pt x="797" y="871"/>
                    <a:pt x="797" y="871"/>
                    <a:pt x="797" y="871"/>
                  </a:cubicBezTo>
                  <a:cubicBezTo>
                    <a:pt x="797" y="796"/>
                    <a:pt x="736" y="735"/>
                    <a:pt x="662" y="735"/>
                  </a:cubicBezTo>
                  <a:close/>
                  <a:moveTo>
                    <a:pt x="366" y="80"/>
                  </a:moveTo>
                  <a:cubicBezTo>
                    <a:pt x="424" y="80"/>
                    <a:pt x="455" y="100"/>
                    <a:pt x="473" y="116"/>
                  </a:cubicBezTo>
                  <a:cubicBezTo>
                    <a:pt x="485" y="126"/>
                    <a:pt x="502" y="128"/>
                    <a:pt x="516" y="121"/>
                  </a:cubicBezTo>
                  <a:cubicBezTo>
                    <a:pt x="535" y="112"/>
                    <a:pt x="563" y="127"/>
                    <a:pt x="589" y="160"/>
                  </a:cubicBezTo>
                  <a:cubicBezTo>
                    <a:pt x="589" y="160"/>
                    <a:pt x="589" y="160"/>
                    <a:pt x="589" y="160"/>
                  </a:cubicBezTo>
                  <a:cubicBezTo>
                    <a:pt x="629" y="211"/>
                    <a:pt x="627" y="276"/>
                    <a:pt x="617" y="323"/>
                  </a:cubicBezTo>
                  <a:cubicBezTo>
                    <a:pt x="616" y="323"/>
                    <a:pt x="616" y="322"/>
                    <a:pt x="615" y="322"/>
                  </a:cubicBezTo>
                  <a:cubicBezTo>
                    <a:pt x="614" y="321"/>
                    <a:pt x="613" y="319"/>
                    <a:pt x="611" y="318"/>
                  </a:cubicBezTo>
                  <a:cubicBezTo>
                    <a:pt x="611" y="317"/>
                    <a:pt x="610" y="316"/>
                    <a:pt x="609" y="316"/>
                  </a:cubicBezTo>
                  <a:cubicBezTo>
                    <a:pt x="608" y="314"/>
                    <a:pt x="607" y="313"/>
                    <a:pt x="605" y="312"/>
                  </a:cubicBezTo>
                  <a:cubicBezTo>
                    <a:pt x="604" y="311"/>
                    <a:pt x="604" y="310"/>
                    <a:pt x="603" y="309"/>
                  </a:cubicBezTo>
                  <a:cubicBezTo>
                    <a:pt x="601" y="308"/>
                    <a:pt x="600" y="307"/>
                    <a:pt x="599" y="306"/>
                  </a:cubicBezTo>
                  <a:cubicBezTo>
                    <a:pt x="598" y="305"/>
                    <a:pt x="597" y="304"/>
                    <a:pt x="596" y="303"/>
                  </a:cubicBezTo>
                  <a:cubicBezTo>
                    <a:pt x="594" y="301"/>
                    <a:pt x="592" y="299"/>
                    <a:pt x="589" y="297"/>
                  </a:cubicBezTo>
                  <a:cubicBezTo>
                    <a:pt x="589" y="297"/>
                    <a:pt x="589" y="297"/>
                    <a:pt x="589" y="297"/>
                  </a:cubicBezTo>
                  <a:cubicBezTo>
                    <a:pt x="588" y="296"/>
                    <a:pt x="587" y="295"/>
                    <a:pt x="586" y="294"/>
                  </a:cubicBezTo>
                  <a:cubicBezTo>
                    <a:pt x="585" y="294"/>
                    <a:pt x="585" y="293"/>
                    <a:pt x="584" y="293"/>
                  </a:cubicBezTo>
                  <a:cubicBezTo>
                    <a:pt x="584" y="293"/>
                    <a:pt x="584" y="293"/>
                    <a:pt x="584" y="293"/>
                  </a:cubicBezTo>
                  <a:cubicBezTo>
                    <a:pt x="576" y="287"/>
                    <a:pt x="568" y="282"/>
                    <a:pt x="559" y="277"/>
                  </a:cubicBezTo>
                  <a:cubicBezTo>
                    <a:pt x="553" y="274"/>
                    <a:pt x="546" y="271"/>
                    <a:pt x="540" y="268"/>
                  </a:cubicBezTo>
                  <a:cubicBezTo>
                    <a:pt x="529" y="262"/>
                    <a:pt x="512" y="254"/>
                    <a:pt x="502" y="247"/>
                  </a:cubicBezTo>
                  <a:cubicBezTo>
                    <a:pt x="499" y="245"/>
                    <a:pt x="497" y="242"/>
                    <a:pt x="496" y="240"/>
                  </a:cubicBezTo>
                  <a:cubicBezTo>
                    <a:pt x="491" y="227"/>
                    <a:pt x="479" y="218"/>
                    <a:pt x="466" y="215"/>
                  </a:cubicBezTo>
                  <a:cubicBezTo>
                    <a:pt x="452" y="213"/>
                    <a:pt x="438" y="218"/>
                    <a:pt x="428" y="229"/>
                  </a:cubicBezTo>
                  <a:cubicBezTo>
                    <a:pt x="426" y="231"/>
                    <a:pt x="425" y="233"/>
                    <a:pt x="423" y="235"/>
                  </a:cubicBezTo>
                  <a:cubicBezTo>
                    <a:pt x="418" y="239"/>
                    <a:pt x="414" y="243"/>
                    <a:pt x="410" y="247"/>
                  </a:cubicBezTo>
                  <a:cubicBezTo>
                    <a:pt x="406" y="251"/>
                    <a:pt x="401" y="254"/>
                    <a:pt x="397" y="257"/>
                  </a:cubicBezTo>
                  <a:cubicBezTo>
                    <a:pt x="372" y="274"/>
                    <a:pt x="343" y="281"/>
                    <a:pt x="307" y="281"/>
                  </a:cubicBezTo>
                  <a:cubicBezTo>
                    <a:pt x="303" y="281"/>
                    <a:pt x="299" y="281"/>
                    <a:pt x="295" y="282"/>
                  </a:cubicBezTo>
                  <a:cubicBezTo>
                    <a:pt x="294" y="282"/>
                    <a:pt x="293" y="282"/>
                    <a:pt x="291" y="282"/>
                  </a:cubicBezTo>
                  <a:cubicBezTo>
                    <a:pt x="289" y="282"/>
                    <a:pt x="286" y="282"/>
                    <a:pt x="283" y="283"/>
                  </a:cubicBezTo>
                  <a:cubicBezTo>
                    <a:pt x="282" y="283"/>
                    <a:pt x="281" y="283"/>
                    <a:pt x="279" y="283"/>
                  </a:cubicBezTo>
                  <a:cubicBezTo>
                    <a:pt x="277" y="283"/>
                    <a:pt x="275" y="284"/>
                    <a:pt x="272" y="284"/>
                  </a:cubicBezTo>
                  <a:cubicBezTo>
                    <a:pt x="271" y="284"/>
                    <a:pt x="270" y="285"/>
                    <a:pt x="269" y="285"/>
                  </a:cubicBezTo>
                  <a:cubicBezTo>
                    <a:pt x="266" y="285"/>
                    <a:pt x="263" y="286"/>
                    <a:pt x="261" y="287"/>
                  </a:cubicBezTo>
                  <a:cubicBezTo>
                    <a:pt x="260" y="287"/>
                    <a:pt x="259" y="287"/>
                    <a:pt x="258" y="287"/>
                  </a:cubicBezTo>
                  <a:cubicBezTo>
                    <a:pt x="255" y="288"/>
                    <a:pt x="251" y="289"/>
                    <a:pt x="248" y="290"/>
                  </a:cubicBezTo>
                  <a:cubicBezTo>
                    <a:pt x="248" y="290"/>
                    <a:pt x="247" y="290"/>
                    <a:pt x="247" y="291"/>
                  </a:cubicBezTo>
                  <a:cubicBezTo>
                    <a:pt x="244" y="291"/>
                    <a:pt x="241" y="292"/>
                    <a:pt x="239" y="293"/>
                  </a:cubicBezTo>
                  <a:cubicBezTo>
                    <a:pt x="238" y="294"/>
                    <a:pt x="237" y="294"/>
                    <a:pt x="236" y="295"/>
                  </a:cubicBezTo>
                  <a:cubicBezTo>
                    <a:pt x="234" y="295"/>
                    <a:pt x="231" y="296"/>
                    <a:pt x="229" y="297"/>
                  </a:cubicBezTo>
                  <a:cubicBezTo>
                    <a:pt x="228" y="298"/>
                    <a:pt x="227" y="298"/>
                    <a:pt x="226" y="299"/>
                  </a:cubicBezTo>
                  <a:cubicBezTo>
                    <a:pt x="224" y="300"/>
                    <a:pt x="222" y="301"/>
                    <a:pt x="221" y="302"/>
                  </a:cubicBezTo>
                  <a:cubicBezTo>
                    <a:pt x="220" y="302"/>
                    <a:pt x="219" y="303"/>
                    <a:pt x="218" y="303"/>
                  </a:cubicBezTo>
                  <a:cubicBezTo>
                    <a:pt x="215" y="304"/>
                    <a:pt x="213" y="305"/>
                    <a:pt x="211" y="307"/>
                  </a:cubicBezTo>
                  <a:cubicBezTo>
                    <a:pt x="211" y="307"/>
                    <a:pt x="210" y="307"/>
                    <a:pt x="210" y="308"/>
                  </a:cubicBezTo>
                  <a:cubicBezTo>
                    <a:pt x="207" y="309"/>
                    <a:pt x="204" y="311"/>
                    <a:pt x="202" y="313"/>
                  </a:cubicBezTo>
                  <a:cubicBezTo>
                    <a:pt x="201" y="313"/>
                    <a:pt x="201" y="314"/>
                    <a:pt x="200" y="314"/>
                  </a:cubicBezTo>
                  <a:cubicBezTo>
                    <a:pt x="198" y="315"/>
                    <a:pt x="196" y="317"/>
                    <a:pt x="194" y="318"/>
                  </a:cubicBezTo>
                  <a:cubicBezTo>
                    <a:pt x="194" y="319"/>
                    <a:pt x="193" y="319"/>
                    <a:pt x="192" y="320"/>
                  </a:cubicBezTo>
                  <a:cubicBezTo>
                    <a:pt x="190" y="321"/>
                    <a:pt x="189" y="322"/>
                    <a:pt x="187" y="323"/>
                  </a:cubicBezTo>
                  <a:cubicBezTo>
                    <a:pt x="186" y="324"/>
                    <a:pt x="186" y="325"/>
                    <a:pt x="185" y="325"/>
                  </a:cubicBezTo>
                  <a:cubicBezTo>
                    <a:pt x="183" y="327"/>
                    <a:pt x="182" y="328"/>
                    <a:pt x="180" y="329"/>
                  </a:cubicBezTo>
                  <a:cubicBezTo>
                    <a:pt x="180" y="330"/>
                    <a:pt x="179" y="331"/>
                    <a:pt x="178" y="331"/>
                  </a:cubicBezTo>
                  <a:cubicBezTo>
                    <a:pt x="178" y="331"/>
                    <a:pt x="178" y="332"/>
                    <a:pt x="178" y="332"/>
                  </a:cubicBezTo>
                  <a:cubicBezTo>
                    <a:pt x="176" y="310"/>
                    <a:pt x="174" y="285"/>
                    <a:pt x="174" y="257"/>
                  </a:cubicBezTo>
                  <a:cubicBezTo>
                    <a:pt x="174" y="184"/>
                    <a:pt x="234" y="80"/>
                    <a:pt x="366" y="80"/>
                  </a:cubicBezTo>
                  <a:close/>
                  <a:moveTo>
                    <a:pt x="195" y="471"/>
                  </a:moveTo>
                  <a:cubicBezTo>
                    <a:pt x="195" y="444"/>
                    <a:pt x="195" y="444"/>
                    <a:pt x="195" y="444"/>
                  </a:cubicBezTo>
                  <a:cubicBezTo>
                    <a:pt x="195" y="443"/>
                    <a:pt x="195" y="443"/>
                    <a:pt x="195" y="443"/>
                  </a:cubicBezTo>
                  <a:cubicBezTo>
                    <a:pt x="195" y="443"/>
                    <a:pt x="195" y="442"/>
                    <a:pt x="195" y="442"/>
                  </a:cubicBezTo>
                  <a:cubicBezTo>
                    <a:pt x="196" y="442"/>
                    <a:pt x="196" y="441"/>
                    <a:pt x="196" y="440"/>
                  </a:cubicBezTo>
                  <a:cubicBezTo>
                    <a:pt x="196" y="440"/>
                    <a:pt x="196" y="440"/>
                    <a:pt x="196" y="440"/>
                  </a:cubicBezTo>
                  <a:cubicBezTo>
                    <a:pt x="197" y="438"/>
                    <a:pt x="198" y="436"/>
                    <a:pt x="199" y="434"/>
                  </a:cubicBezTo>
                  <a:cubicBezTo>
                    <a:pt x="199" y="434"/>
                    <a:pt x="199" y="434"/>
                    <a:pt x="200" y="433"/>
                  </a:cubicBezTo>
                  <a:cubicBezTo>
                    <a:pt x="200" y="433"/>
                    <a:pt x="200" y="432"/>
                    <a:pt x="201" y="431"/>
                  </a:cubicBezTo>
                  <a:cubicBezTo>
                    <a:pt x="201" y="431"/>
                    <a:pt x="201" y="430"/>
                    <a:pt x="201" y="430"/>
                  </a:cubicBezTo>
                  <a:cubicBezTo>
                    <a:pt x="202" y="429"/>
                    <a:pt x="202" y="429"/>
                    <a:pt x="203" y="428"/>
                  </a:cubicBezTo>
                  <a:cubicBezTo>
                    <a:pt x="203" y="427"/>
                    <a:pt x="203" y="427"/>
                    <a:pt x="203" y="427"/>
                  </a:cubicBezTo>
                  <a:cubicBezTo>
                    <a:pt x="204" y="426"/>
                    <a:pt x="204" y="425"/>
                    <a:pt x="205" y="424"/>
                  </a:cubicBezTo>
                  <a:cubicBezTo>
                    <a:pt x="205" y="424"/>
                    <a:pt x="205" y="424"/>
                    <a:pt x="205" y="423"/>
                  </a:cubicBezTo>
                  <a:cubicBezTo>
                    <a:pt x="206" y="422"/>
                    <a:pt x="206" y="422"/>
                    <a:pt x="207" y="421"/>
                  </a:cubicBezTo>
                  <a:cubicBezTo>
                    <a:pt x="207" y="420"/>
                    <a:pt x="207" y="420"/>
                    <a:pt x="208" y="420"/>
                  </a:cubicBezTo>
                  <a:cubicBezTo>
                    <a:pt x="208" y="418"/>
                    <a:pt x="209" y="417"/>
                    <a:pt x="210" y="416"/>
                  </a:cubicBezTo>
                  <a:cubicBezTo>
                    <a:pt x="210" y="416"/>
                    <a:pt x="210" y="416"/>
                    <a:pt x="210" y="416"/>
                  </a:cubicBezTo>
                  <a:cubicBezTo>
                    <a:pt x="211" y="415"/>
                    <a:pt x="212" y="413"/>
                    <a:pt x="213" y="412"/>
                  </a:cubicBezTo>
                  <a:cubicBezTo>
                    <a:pt x="213" y="412"/>
                    <a:pt x="213" y="411"/>
                    <a:pt x="214" y="411"/>
                  </a:cubicBezTo>
                  <a:cubicBezTo>
                    <a:pt x="214" y="410"/>
                    <a:pt x="215" y="409"/>
                    <a:pt x="216" y="408"/>
                  </a:cubicBezTo>
                  <a:cubicBezTo>
                    <a:pt x="216" y="408"/>
                    <a:pt x="216" y="407"/>
                    <a:pt x="217" y="407"/>
                  </a:cubicBezTo>
                  <a:cubicBezTo>
                    <a:pt x="217" y="406"/>
                    <a:pt x="218" y="405"/>
                    <a:pt x="219" y="405"/>
                  </a:cubicBezTo>
                  <a:cubicBezTo>
                    <a:pt x="219" y="404"/>
                    <a:pt x="220" y="404"/>
                    <a:pt x="220" y="403"/>
                  </a:cubicBezTo>
                  <a:cubicBezTo>
                    <a:pt x="221" y="402"/>
                    <a:pt x="221" y="402"/>
                    <a:pt x="222" y="401"/>
                  </a:cubicBezTo>
                  <a:cubicBezTo>
                    <a:pt x="222" y="400"/>
                    <a:pt x="223" y="400"/>
                    <a:pt x="223" y="399"/>
                  </a:cubicBezTo>
                  <a:cubicBezTo>
                    <a:pt x="224" y="398"/>
                    <a:pt x="225" y="398"/>
                    <a:pt x="226" y="397"/>
                  </a:cubicBezTo>
                  <a:cubicBezTo>
                    <a:pt x="226" y="396"/>
                    <a:pt x="227" y="396"/>
                    <a:pt x="227" y="396"/>
                  </a:cubicBezTo>
                  <a:cubicBezTo>
                    <a:pt x="228" y="395"/>
                    <a:pt x="229" y="394"/>
                    <a:pt x="230" y="393"/>
                  </a:cubicBezTo>
                  <a:cubicBezTo>
                    <a:pt x="230" y="392"/>
                    <a:pt x="230" y="392"/>
                    <a:pt x="231" y="392"/>
                  </a:cubicBezTo>
                  <a:cubicBezTo>
                    <a:pt x="232" y="391"/>
                    <a:pt x="233" y="389"/>
                    <a:pt x="235" y="388"/>
                  </a:cubicBezTo>
                  <a:cubicBezTo>
                    <a:pt x="235" y="388"/>
                    <a:pt x="236" y="388"/>
                    <a:pt x="236" y="387"/>
                  </a:cubicBezTo>
                  <a:cubicBezTo>
                    <a:pt x="237" y="386"/>
                    <a:pt x="238" y="386"/>
                    <a:pt x="239" y="385"/>
                  </a:cubicBezTo>
                  <a:cubicBezTo>
                    <a:pt x="240" y="384"/>
                    <a:pt x="240" y="384"/>
                    <a:pt x="241" y="384"/>
                  </a:cubicBezTo>
                  <a:cubicBezTo>
                    <a:pt x="242" y="383"/>
                    <a:pt x="242" y="382"/>
                    <a:pt x="243" y="381"/>
                  </a:cubicBezTo>
                  <a:cubicBezTo>
                    <a:pt x="244" y="381"/>
                    <a:pt x="245" y="381"/>
                    <a:pt x="245" y="380"/>
                  </a:cubicBezTo>
                  <a:cubicBezTo>
                    <a:pt x="246" y="380"/>
                    <a:pt x="247" y="379"/>
                    <a:pt x="248" y="378"/>
                  </a:cubicBezTo>
                  <a:cubicBezTo>
                    <a:pt x="249" y="378"/>
                    <a:pt x="249" y="377"/>
                    <a:pt x="250" y="377"/>
                  </a:cubicBezTo>
                  <a:cubicBezTo>
                    <a:pt x="251" y="376"/>
                    <a:pt x="252" y="376"/>
                    <a:pt x="253" y="375"/>
                  </a:cubicBezTo>
                  <a:cubicBezTo>
                    <a:pt x="254" y="375"/>
                    <a:pt x="254" y="374"/>
                    <a:pt x="255" y="374"/>
                  </a:cubicBezTo>
                  <a:cubicBezTo>
                    <a:pt x="256" y="373"/>
                    <a:pt x="258" y="373"/>
                    <a:pt x="259" y="372"/>
                  </a:cubicBezTo>
                  <a:cubicBezTo>
                    <a:pt x="259" y="372"/>
                    <a:pt x="260" y="372"/>
                    <a:pt x="260" y="371"/>
                  </a:cubicBezTo>
                  <a:cubicBezTo>
                    <a:pt x="262" y="371"/>
                    <a:pt x="264" y="370"/>
                    <a:pt x="266" y="369"/>
                  </a:cubicBezTo>
                  <a:cubicBezTo>
                    <a:pt x="266" y="369"/>
                    <a:pt x="267" y="369"/>
                    <a:pt x="267" y="369"/>
                  </a:cubicBezTo>
                  <a:cubicBezTo>
                    <a:pt x="268" y="368"/>
                    <a:pt x="270" y="367"/>
                    <a:pt x="272" y="367"/>
                  </a:cubicBezTo>
                  <a:cubicBezTo>
                    <a:pt x="272" y="367"/>
                    <a:pt x="273" y="366"/>
                    <a:pt x="274" y="366"/>
                  </a:cubicBezTo>
                  <a:cubicBezTo>
                    <a:pt x="275" y="366"/>
                    <a:pt x="276" y="365"/>
                    <a:pt x="277" y="365"/>
                  </a:cubicBezTo>
                  <a:cubicBezTo>
                    <a:pt x="278" y="365"/>
                    <a:pt x="279" y="365"/>
                    <a:pt x="280" y="364"/>
                  </a:cubicBezTo>
                  <a:cubicBezTo>
                    <a:pt x="281" y="364"/>
                    <a:pt x="282" y="364"/>
                    <a:pt x="284" y="364"/>
                  </a:cubicBezTo>
                  <a:cubicBezTo>
                    <a:pt x="285" y="363"/>
                    <a:pt x="285" y="363"/>
                    <a:pt x="286" y="363"/>
                  </a:cubicBezTo>
                  <a:cubicBezTo>
                    <a:pt x="288" y="363"/>
                    <a:pt x="289" y="363"/>
                    <a:pt x="290" y="362"/>
                  </a:cubicBezTo>
                  <a:cubicBezTo>
                    <a:pt x="291" y="362"/>
                    <a:pt x="292" y="362"/>
                    <a:pt x="293" y="362"/>
                  </a:cubicBezTo>
                  <a:cubicBezTo>
                    <a:pt x="294" y="362"/>
                    <a:pt x="296" y="362"/>
                    <a:pt x="297" y="362"/>
                  </a:cubicBezTo>
                  <a:cubicBezTo>
                    <a:pt x="298" y="362"/>
                    <a:pt x="299" y="361"/>
                    <a:pt x="300" y="361"/>
                  </a:cubicBezTo>
                  <a:cubicBezTo>
                    <a:pt x="302" y="361"/>
                    <a:pt x="304" y="361"/>
                    <a:pt x="307" y="361"/>
                  </a:cubicBezTo>
                  <a:cubicBezTo>
                    <a:pt x="307" y="361"/>
                    <a:pt x="307" y="361"/>
                    <a:pt x="307" y="361"/>
                  </a:cubicBezTo>
                  <a:cubicBezTo>
                    <a:pt x="366" y="361"/>
                    <a:pt x="416" y="345"/>
                    <a:pt x="457" y="312"/>
                  </a:cubicBezTo>
                  <a:cubicBezTo>
                    <a:pt x="460" y="315"/>
                    <a:pt x="464" y="318"/>
                    <a:pt x="468" y="320"/>
                  </a:cubicBezTo>
                  <a:cubicBezTo>
                    <a:pt x="480" y="328"/>
                    <a:pt x="493" y="334"/>
                    <a:pt x="505" y="339"/>
                  </a:cubicBezTo>
                  <a:cubicBezTo>
                    <a:pt x="508" y="341"/>
                    <a:pt x="511" y="342"/>
                    <a:pt x="514" y="344"/>
                  </a:cubicBezTo>
                  <a:cubicBezTo>
                    <a:pt x="514" y="344"/>
                    <a:pt x="514" y="344"/>
                    <a:pt x="514" y="344"/>
                  </a:cubicBezTo>
                  <a:cubicBezTo>
                    <a:pt x="514" y="344"/>
                    <a:pt x="514" y="344"/>
                    <a:pt x="514" y="344"/>
                  </a:cubicBezTo>
                  <a:cubicBezTo>
                    <a:pt x="523" y="349"/>
                    <a:pt x="532" y="353"/>
                    <a:pt x="536" y="357"/>
                  </a:cubicBezTo>
                  <a:cubicBezTo>
                    <a:pt x="539" y="359"/>
                    <a:pt x="541" y="362"/>
                    <a:pt x="544" y="364"/>
                  </a:cubicBezTo>
                  <a:cubicBezTo>
                    <a:pt x="545" y="365"/>
                    <a:pt x="545" y="365"/>
                    <a:pt x="546" y="366"/>
                  </a:cubicBezTo>
                  <a:cubicBezTo>
                    <a:pt x="548" y="368"/>
                    <a:pt x="549" y="369"/>
                    <a:pt x="551" y="371"/>
                  </a:cubicBezTo>
                  <a:cubicBezTo>
                    <a:pt x="552" y="372"/>
                    <a:pt x="553" y="372"/>
                    <a:pt x="553" y="373"/>
                  </a:cubicBezTo>
                  <a:cubicBezTo>
                    <a:pt x="555" y="374"/>
                    <a:pt x="556" y="376"/>
                    <a:pt x="557" y="377"/>
                  </a:cubicBezTo>
                  <a:cubicBezTo>
                    <a:pt x="558" y="378"/>
                    <a:pt x="559" y="379"/>
                    <a:pt x="560" y="380"/>
                  </a:cubicBezTo>
                  <a:cubicBezTo>
                    <a:pt x="561" y="381"/>
                    <a:pt x="562" y="382"/>
                    <a:pt x="563" y="383"/>
                  </a:cubicBezTo>
                  <a:cubicBezTo>
                    <a:pt x="564" y="384"/>
                    <a:pt x="565" y="386"/>
                    <a:pt x="566" y="387"/>
                  </a:cubicBezTo>
                  <a:cubicBezTo>
                    <a:pt x="567" y="387"/>
                    <a:pt x="568" y="388"/>
                    <a:pt x="569" y="389"/>
                  </a:cubicBezTo>
                  <a:cubicBezTo>
                    <a:pt x="570" y="390"/>
                    <a:pt x="571" y="392"/>
                    <a:pt x="572" y="393"/>
                  </a:cubicBezTo>
                  <a:cubicBezTo>
                    <a:pt x="572" y="393"/>
                    <a:pt x="573" y="394"/>
                    <a:pt x="573" y="395"/>
                  </a:cubicBezTo>
                  <a:cubicBezTo>
                    <a:pt x="575" y="396"/>
                    <a:pt x="576" y="397"/>
                    <a:pt x="577" y="399"/>
                  </a:cubicBezTo>
                  <a:cubicBezTo>
                    <a:pt x="577" y="399"/>
                    <a:pt x="577" y="399"/>
                    <a:pt x="578" y="400"/>
                  </a:cubicBezTo>
                  <a:cubicBezTo>
                    <a:pt x="579" y="401"/>
                    <a:pt x="580" y="403"/>
                    <a:pt x="581" y="404"/>
                  </a:cubicBezTo>
                  <a:cubicBezTo>
                    <a:pt x="581" y="404"/>
                    <a:pt x="581" y="404"/>
                    <a:pt x="581" y="404"/>
                  </a:cubicBezTo>
                  <a:cubicBezTo>
                    <a:pt x="591" y="417"/>
                    <a:pt x="595" y="424"/>
                    <a:pt x="595" y="425"/>
                  </a:cubicBezTo>
                  <a:cubicBezTo>
                    <a:pt x="595" y="425"/>
                    <a:pt x="595" y="425"/>
                    <a:pt x="596" y="426"/>
                  </a:cubicBezTo>
                  <a:cubicBezTo>
                    <a:pt x="596" y="427"/>
                    <a:pt x="597" y="429"/>
                    <a:pt x="598" y="430"/>
                  </a:cubicBezTo>
                  <a:cubicBezTo>
                    <a:pt x="599" y="430"/>
                    <a:pt x="599" y="431"/>
                    <a:pt x="600" y="432"/>
                  </a:cubicBezTo>
                  <a:cubicBezTo>
                    <a:pt x="600" y="433"/>
                    <a:pt x="601" y="434"/>
                    <a:pt x="602" y="435"/>
                  </a:cubicBezTo>
                  <a:cubicBezTo>
                    <a:pt x="602" y="435"/>
                    <a:pt x="603" y="435"/>
                    <a:pt x="603" y="435"/>
                  </a:cubicBezTo>
                  <a:cubicBezTo>
                    <a:pt x="603" y="471"/>
                    <a:pt x="603" y="471"/>
                    <a:pt x="603" y="471"/>
                  </a:cubicBezTo>
                  <a:cubicBezTo>
                    <a:pt x="603" y="555"/>
                    <a:pt x="552" y="630"/>
                    <a:pt x="473" y="661"/>
                  </a:cubicBezTo>
                  <a:cubicBezTo>
                    <a:pt x="458" y="667"/>
                    <a:pt x="448" y="681"/>
                    <a:pt x="448" y="698"/>
                  </a:cubicBezTo>
                  <a:cubicBezTo>
                    <a:pt x="448" y="752"/>
                    <a:pt x="448" y="752"/>
                    <a:pt x="448" y="752"/>
                  </a:cubicBezTo>
                  <a:cubicBezTo>
                    <a:pt x="448" y="752"/>
                    <a:pt x="447" y="753"/>
                    <a:pt x="447" y="753"/>
                  </a:cubicBezTo>
                  <a:cubicBezTo>
                    <a:pt x="399" y="825"/>
                    <a:pt x="399" y="825"/>
                    <a:pt x="399" y="825"/>
                  </a:cubicBezTo>
                  <a:cubicBezTo>
                    <a:pt x="350" y="753"/>
                    <a:pt x="350" y="753"/>
                    <a:pt x="350" y="753"/>
                  </a:cubicBezTo>
                  <a:cubicBezTo>
                    <a:pt x="350" y="753"/>
                    <a:pt x="350" y="752"/>
                    <a:pt x="349" y="752"/>
                  </a:cubicBezTo>
                  <a:cubicBezTo>
                    <a:pt x="350" y="698"/>
                    <a:pt x="350" y="698"/>
                    <a:pt x="350" y="698"/>
                  </a:cubicBezTo>
                  <a:cubicBezTo>
                    <a:pt x="350" y="681"/>
                    <a:pt x="339" y="667"/>
                    <a:pt x="324" y="661"/>
                  </a:cubicBezTo>
                  <a:cubicBezTo>
                    <a:pt x="245" y="630"/>
                    <a:pt x="195" y="555"/>
                    <a:pt x="195" y="471"/>
                  </a:cubicBezTo>
                  <a:close/>
                  <a:moveTo>
                    <a:pt x="717" y="1055"/>
                  </a:moveTo>
                  <a:cubicBezTo>
                    <a:pt x="80" y="1055"/>
                    <a:pt x="80" y="1055"/>
                    <a:pt x="80" y="1055"/>
                  </a:cubicBezTo>
                  <a:cubicBezTo>
                    <a:pt x="80" y="871"/>
                    <a:pt x="80" y="871"/>
                    <a:pt x="80" y="871"/>
                  </a:cubicBezTo>
                  <a:cubicBezTo>
                    <a:pt x="80" y="840"/>
                    <a:pt x="105" y="815"/>
                    <a:pt x="136" y="815"/>
                  </a:cubicBezTo>
                  <a:cubicBezTo>
                    <a:pt x="296" y="815"/>
                    <a:pt x="296" y="815"/>
                    <a:pt x="296" y="815"/>
                  </a:cubicBezTo>
                  <a:cubicBezTo>
                    <a:pt x="365" y="919"/>
                    <a:pt x="365" y="919"/>
                    <a:pt x="365" y="919"/>
                  </a:cubicBezTo>
                  <a:cubicBezTo>
                    <a:pt x="373" y="930"/>
                    <a:pt x="385" y="936"/>
                    <a:pt x="399" y="936"/>
                  </a:cubicBezTo>
                  <a:cubicBezTo>
                    <a:pt x="412" y="936"/>
                    <a:pt x="424" y="930"/>
                    <a:pt x="432" y="919"/>
                  </a:cubicBezTo>
                  <a:cubicBezTo>
                    <a:pt x="501" y="815"/>
                    <a:pt x="501" y="815"/>
                    <a:pt x="501" y="815"/>
                  </a:cubicBezTo>
                  <a:cubicBezTo>
                    <a:pt x="662" y="815"/>
                    <a:pt x="662" y="815"/>
                    <a:pt x="662" y="815"/>
                  </a:cubicBezTo>
                  <a:cubicBezTo>
                    <a:pt x="692" y="815"/>
                    <a:pt x="717" y="840"/>
                    <a:pt x="717" y="871"/>
                  </a:cubicBezTo>
                  <a:cubicBezTo>
                    <a:pt x="717" y="1055"/>
                    <a:pt x="717" y="1055"/>
                    <a:pt x="717" y="10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4F4697"/>
                </a:solidFill>
              </a:endParaRPr>
            </a:p>
          </p:txBody>
        </p:sp>
        <p:sp>
          <p:nvSpPr>
            <p:cNvPr id="72" name="Freeform 12">
              <a:extLst>
                <a:ext uri="{FF2B5EF4-FFF2-40B4-BE49-F238E27FC236}">
                  <a16:creationId xmlns:a16="http://schemas.microsoft.com/office/drawing/2014/main" id="{F3C6C624-ECD2-466B-B2F2-E6F1856ABF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76526" y="5880100"/>
              <a:ext cx="2425700" cy="976313"/>
            </a:xfrm>
            <a:custGeom>
              <a:avLst/>
              <a:gdLst>
                <a:gd name="T0" fmla="*/ 1998 w 2038"/>
                <a:gd name="T1" fmla="*/ 0 h 821"/>
                <a:gd name="T2" fmla="*/ 40 w 2038"/>
                <a:gd name="T3" fmla="*/ 0 h 821"/>
                <a:gd name="T4" fmla="*/ 0 w 2038"/>
                <a:gd name="T5" fmla="*/ 40 h 821"/>
                <a:gd name="T6" fmla="*/ 0 w 2038"/>
                <a:gd name="T7" fmla="*/ 241 h 821"/>
                <a:gd name="T8" fmla="*/ 40 w 2038"/>
                <a:gd name="T9" fmla="*/ 281 h 821"/>
                <a:gd name="T10" fmla="*/ 828 w 2038"/>
                <a:gd name="T11" fmla="*/ 281 h 821"/>
                <a:gd name="T12" fmla="*/ 702 w 2038"/>
                <a:gd name="T13" fmla="*/ 741 h 821"/>
                <a:gd name="T14" fmla="*/ 338 w 2038"/>
                <a:gd name="T15" fmla="*/ 741 h 821"/>
                <a:gd name="T16" fmla="*/ 298 w 2038"/>
                <a:gd name="T17" fmla="*/ 781 h 821"/>
                <a:gd name="T18" fmla="*/ 338 w 2038"/>
                <a:gd name="T19" fmla="*/ 821 h 821"/>
                <a:gd name="T20" fmla="*/ 732 w 2038"/>
                <a:gd name="T21" fmla="*/ 821 h 821"/>
                <a:gd name="T22" fmla="*/ 1306 w 2038"/>
                <a:gd name="T23" fmla="*/ 821 h 821"/>
                <a:gd name="T24" fmla="*/ 1608 w 2038"/>
                <a:gd name="T25" fmla="*/ 821 h 821"/>
                <a:gd name="T26" fmla="*/ 1648 w 2038"/>
                <a:gd name="T27" fmla="*/ 781 h 821"/>
                <a:gd name="T28" fmla="*/ 1608 w 2038"/>
                <a:gd name="T29" fmla="*/ 741 h 821"/>
                <a:gd name="T30" fmla="*/ 1336 w 2038"/>
                <a:gd name="T31" fmla="*/ 741 h 821"/>
                <a:gd name="T32" fmla="*/ 1210 w 2038"/>
                <a:gd name="T33" fmla="*/ 281 h 821"/>
                <a:gd name="T34" fmla="*/ 1998 w 2038"/>
                <a:gd name="T35" fmla="*/ 281 h 821"/>
                <a:gd name="T36" fmla="*/ 2038 w 2038"/>
                <a:gd name="T37" fmla="*/ 241 h 821"/>
                <a:gd name="T38" fmla="*/ 2038 w 2038"/>
                <a:gd name="T39" fmla="*/ 40 h 821"/>
                <a:gd name="T40" fmla="*/ 1998 w 2038"/>
                <a:gd name="T41" fmla="*/ 0 h 821"/>
                <a:gd name="T42" fmla="*/ 1253 w 2038"/>
                <a:gd name="T43" fmla="*/ 741 h 821"/>
                <a:gd name="T44" fmla="*/ 1059 w 2038"/>
                <a:gd name="T45" fmla="*/ 741 h 821"/>
                <a:gd name="T46" fmla="*/ 1059 w 2038"/>
                <a:gd name="T47" fmla="*/ 511 h 821"/>
                <a:gd name="T48" fmla="*/ 1019 w 2038"/>
                <a:gd name="T49" fmla="*/ 471 h 821"/>
                <a:gd name="T50" fmla="*/ 979 w 2038"/>
                <a:gd name="T51" fmla="*/ 511 h 821"/>
                <a:gd name="T52" fmla="*/ 979 w 2038"/>
                <a:gd name="T53" fmla="*/ 741 h 821"/>
                <a:gd name="T54" fmla="*/ 785 w 2038"/>
                <a:gd name="T55" fmla="*/ 741 h 821"/>
                <a:gd name="T56" fmla="*/ 911 w 2038"/>
                <a:gd name="T57" fmla="*/ 281 h 821"/>
                <a:gd name="T58" fmla="*/ 1127 w 2038"/>
                <a:gd name="T59" fmla="*/ 281 h 821"/>
                <a:gd name="T60" fmla="*/ 1253 w 2038"/>
                <a:gd name="T61" fmla="*/ 741 h 821"/>
                <a:gd name="T62" fmla="*/ 1958 w 2038"/>
                <a:gd name="T63" fmla="*/ 201 h 821"/>
                <a:gd name="T64" fmla="*/ 80 w 2038"/>
                <a:gd name="T65" fmla="*/ 201 h 821"/>
                <a:gd name="T66" fmla="*/ 80 w 2038"/>
                <a:gd name="T67" fmla="*/ 80 h 821"/>
                <a:gd name="T68" fmla="*/ 1958 w 2038"/>
                <a:gd name="T69" fmla="*/ 80 h 821"/>
                <a:gd name="T70" fmla="*/ 1958 w 2038"/>
                <a:gd name="T71" fmla="*/ 201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38" h="821">
                  <a:moveTo>
                    <a:pt x="1998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0" y="263"/>
                    <a:pt x="18" y="281"/>
                    <a:pt x="40" y="281"/>
                  </a:cubicBezTo>
                  <a:cubicBezTo>
                    <a:pt x="828" y="281"/>
                    <a:pt x="828" y="281"/>
                    <a:pt x="828" y="281"/>
                  </a:cubicBezTo>
                  <a:cubicBezTo>
                    <a:pt x="702" y="741"/>
                    <a:pt x="702" y="741"/>
                    <a:pt x="702" y="741"/>
                  </a:cubicBezTo>
                  <a:cubicBezTo>
                    <a:pt x="338" y="741"/>
                    <a:pt x="338" y="741"/>
                    <a:pt x="338" y="741"/>
                  </a:cubicBezTo>
                  <a:cubicBezTo>
                    <a:pt x="316" y="741"/>
                    <a:pt x="298" y="759"/>
                    <a:pt x="298" y="781"/>
                  </a:cubicBezTo>
                  <a:cubicBezTo>
                    <a:pt x="298" y="803"/>
                    <a:pt x="316" y="821"/>
                    <a:pt x="338" y="821"/>
                  </a:cubicBezTo>
                  <a:cubicBezTo>
                    <a:pt x="732" y="821"/>
                    <a:pt x="732" y="821"/>
                    <a:pt x="732" y="821"/>
                  </a:cubicBezTo>
                  <a:cubicBezTo>
                    <a:pt x="1306" y="821"/>
                    <a:pt x="1306" y="821"/>
                    <a:pt x="1306" y="821"/>
                  </a:cubicBezTo>
                  <a:cubicBezTo>
                    <a:pt x="1608" y="821"/>
                    <a:pt x="1608" y="821"/>
                    <a:pt x="1608" y="821"/>
                  </a:cubicBezTo>
                  <a:cubicBezTo>
                    <a:pt x="1630" y="821"/>
                    <a:pt x="1648" y="803"/>
                    <a:pt x="1648" y="781"/>
                  </a:cubicBezTo>
                  <a:cubicBezTo>
                    <a:pt x="1648" y="759"/>
                    <a:pt x="1630" y="741"/>
                    <a:pt x="1608" y="741"/>
                  </a:cubicBezTo>
                  <a:cubicBezTo>
                    <a:pt x="1336" y="741"/>
                    <a:pt x="1336" y="741"/>
                    <a:pt x="1336" y="741"/>
                  </a:cubicBezTo>
                  <a:cubicBezTo>
                    <a:pt x="1210" y="281"/>
                    <a:pt x="1210" y="281"/>
                    <a:pt x="1210" y="281"/>
                  </a:cubicBezTo>
                  <a:cubicBezTo>
                    <a:pt x="1998" y="281"/>
                    <a:pt x="1998" y="281"/>
                    <a:pt x="1998" y="281"/>
                  </a:cubicBezTo>
                  <a:cubicBezTo>
                    <a:pt x="2020" y="281"/>
                    <a:pt x="2038" y="263"/>
                    <a:pt x="2038" y="241"/>
                  </a:cubicBezTo>
                  <a:cubicBezTo>
                    <a:pt x="2038" y="40"/>
                    <a:pt x="2038" y="40"/>
                    <a:pt x="2038" y="40"/>
                  </a:cubicBezTo>
                  <a:cubicBezTo>
                    <a:pt x="2038" y="18"/>
                    <a:pt x="2020" y="0"/>
                    <a:pt x="1998" y="0"/>
                  </a:cubicBezTo>
                  <a:close/>
                  <a:moveTo>
                    <a:pt x="1253" y="741"/>
                  </a:moveTo>
                  <a:cubicBezTo>
                    <a:pt x="1059" y="741"/>
                    <a:pt x="1059" y="741"/>
                    <a:pt x="1059" y="741"/>
                  </a:cubicBezTo>
                  <a:cubicBezTo>
                    <a:pt x="1059" y="511"/>
                    <a:pt x="1059" y="511"/>
                    <a:pt x="1059" y="511"/>
                  </a:cubicBezTo>
                  <a:cubicBezTo>
                    <a:pt x="1059" y="488"/>
                    <a:pt x="1041" y="471"/>
                    <a:pt x="1019" y="471"/>
                  </a:cubicBezTo>
                  <a:cubicBezTo>
                    <a:pt x="997" y="471"/>
                    <a:pt x="979" y="488"/>
                    <a:pt x="979" y="511"/>
                  </a:cubicBezTo>
                  <a:cubicBezTo>
                    <a:pt x="979" y="741"/>
                    <a:pt x="979" y="741"/>
                    <a:pt x="979" y="741"/>
                  </a:cubicBezTo>
                  <a:cubicBezTo>
                    <a:pt x="785" y="741"/>
                    <a:pt x="785" y="741"/>
                    <a:pt x="785" y="741"/>
                  </a:cubicBezTo>
                  <a:cubicBezTo>
                    <a:pt x="911" y="281"/>
                    <a:pt x="911" y="281"/>
                    <a:pt x="911" y="281"/>
                  </a:cubicBezTo>
                  <a:cubicBezTo>
                    <a:pt x="1127" y="281"/>
                    <a:pt x="1127" y="281"/>
                    <a:pt x="1127" y="281"/>
                  </a:cubicBezTo>
                  <a:lnTo>
                    <a:pt x="1253" y="741"/>
                  </a:lnTo>
                  <a:close/>
                  <a:moveTo>
                    <a:pt x="1958" y="201"/>
                  </a:moveTo>
                  <a:cubicBezTo>
                    <a:pt x="80" y="201"/>
                    <a:pt x="80" y="201"/>
                    <a:pt x="80" y="201"/>
                  </a:cubicBezTo>
                  <a:cubicBezTo>
                    <a:pt x="80" y="80"/>
                    <a:pt x="80" y="80"/>
                    <a:pt x="80" y="80"/>
                  </a:cubicBezTo>
                  <a:cubicBezTo>
                    <a:pt x="1958" y="80"/>
                    <a:pt x="1958" y="80"/>
                    <a:pt x="1958" y="80"/>
                  </a:cubicBezTo>
                  <a:lnTo>
                    <a:pt x="1958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4F4697"/>
                </a:solidFill>
              </a:endParaRPr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40D4DDFE-01BD-4608-BC89-D3697E14B4F8}"/>
              </a:ext>
            </a:extLst>
          </p:cNvPr>
          <p:cNvSpPr txBox="1"/>
          <p:nvPr/>
        </p:nvSpPr>
        <p:spPr>
          <a:xfrm>
            <a:off x="1382846" y="4617676"/>
            <a:ext cx="3301236" cy="428451"/>
          </a:xfrm>
          <a:prstGeom prst="rect">
            <a:avLst/>
          </a:prstGeom>
          <a:noFill/>
        </p:spPr>
        <p:txBody>
          <a:bodyPr wrap="square" lIns="0" tIns="0" rIns="9144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GB" sz="1200" b="1" kern="0" dirty="0">
                <a:solidFill>
                  <a:schemeClr val="tx1">
                    <a:alpha val="60000"/>
                  </a:schemeClr>
                </a:solidFill>
                <a:ea typeface="Titillium" charset="0"/>
                <a:cs typeface="Titillium" charset="0"/>
              </a:rPr>
              <a:t>Remove barriers to the recruitment, retention and career progression of female researchers</a:t>
            </a:r>
            <a:endParaRPr lang="en-US" sz="1200" b="1" kern="0" dirty="0">
              <a:solidFill>
                <a:schemeClr val="tx1">
                  <a:alpha val="60000"/>
                </a:schemeClr>
              </a:solidFill>
              <a:ea typeface="Titillium" charset="0"/>
              <a:cs typeface="Titillium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8C9AC0C-4EE8-4AC0-9288-42AE5315ACC9}"/>
              </a:ext>
            </a:extLst>
          </p:cNvPr>
          <p:cNvSpPr txBox="1"/>
          <p:nvPr/>
        </p:nvSpPr>
        <p:spPr>
          <a:xfrm>
            <a:off x="4554174" y="5234705"/>
            <a:ext cx="4174966" cy="650050"/>
          </a:xfrm>
          <a:prstGeom prst="rect">
            <a:avLst/>
          </a:prstGeom>
          <a:noFill/>
        </p:spPr>
        <p:txBody>
          <a:bodyPr wrap="square" lIns="0" tIns="0" rIns="9144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kern="0" dirty="0">
                <a:solidFill>
                  <a:schemeClr val="tx1">
                    <a:alpha val="60000"/>
                  </a:schemeClr>
                </a:solidFill>
                <a:ea typeface="Titillium" charset="0"/>
                <a:cs typeface="Titillium" charset="0"/>
              </a:rPr>
              <a:t>Integrate the gender dimension in research and innovation content, improving the quality and societal relevance of produced knowledge, technologies and innovations.</a:t>
            </a:r>
          </a:p>
        </p:txBody>
      </p:sp>
      <p:grpSp>
        <p:nvGrpSpPr>
          <p:cNvPr id="76" name="Group 90">
            <a:extLst>
              <a:ext uri="{FF2B5EF4-FFF2-40B4-BE49-F238E27FC236}">
                <a16:creationId xmlns:a16="http://schemas.microsoft.com/office/drawing/2014/main" id="{0E5325CA-367C-4C33-B85E-672B5B1E6CDE}"/>
              </a:ext>
            </a:extLst>
          </p:cNvPr>
          <p:cNvGrpSpPr/>
          <p:nvPr/>
        </p:nvGrpSpPr>
        <p:grpSpPr>
          <a:xfrm>
            <a:off x="434947" y="4517878"/>
            <a:ext cx="630183" cy="650050"/>
            <a:chOff x="3311237" y="4856376"/>
            <a:chExt cx="1584325" cy="1582738"/>
          </a:xfrm>
          <a:solidFill>
            <a:srgbClr val="4F4697"/>
          </a:solidFill>
        </p:grpSpPr>
        <p:sp>
          <p:nvSpPr>
            <p:cNvPr id="77" name="Freeform 19">
              <a:extLst>
                <a:ext uri="{FF2B5EF4-FFF2-40B4-BE49-F238E27FC236}">
                  <a16:creationId xmlns:a16="http://schemas.microsoft.com/office/drawing/2014/main" id="{DD936D9C-BAD7-4B60-9CAC-E511A83082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43012" y="4856376"/>
              <a:ext cx="371475" cy="373063"/>
            </a:xfrm>
            <a:custGeom>
              <a:avLst/>
              <a:gdLst>
                <a:gd name="T0" fmla="*/ 480 w 480"/>
                <a:gd name="T1" fmla="*/ 244 h 484"/>
                <a:gd name="T2" fmla="*/ 240 w 480"/>
                <a:gd name="T3" fmla="*/ 0 h 484"/>
                <a:gd name="T4" fmla="*/ 0 w 480"/>
                <a:gd name="T5" fmla="*/ 244 h 484"/>
                <a:gd name="T6" fmla="*/ 240 w 480"/>
                <a:gd name="T7" fmla="*/ 484 h 484"/>
                <a:gd name="T8" fmla="*/ 480 w 480"/>
                <a:gd name="T9" fmla="*/ 244 h 484"/>
                <a:gd name="T10" fmla="*/ 240 w 480"/>
                <a:gd name="T11" fmla="*/ 364 h 484"/>
                <a:gd name="T12" fmla="*/ 120 w 480"/>
                <a:gd name="T13" fmla="*/ 244 h 484"/>
                <a:gd name="T14" fmla="*/ 240 w 480"/>
                <a:gd name="T15" fmla="*/ 120 h 484"/>
                <a:gd name="T16" fmla="*/ 360 w 480"/>
                <a:gd name="T17" fmla="*/ 244 h 484"/>
                <a:gd name="T18" fmla="*/ 240 w 480"/>
                <a:gd name="T19" fmla="*/ 364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0" h="484">
                  <a:moveTo>
                    <a:pt x="480" y="244"/>
                  </a:moveTo>
                  <a:cubicBezTo>
                    <a:pt x="480" y="112"/>
                    <a:pt x="373" y="0"/>
                    <a:pt x="240" y="0"/>
                  </a:cubicBezTo>
                  <a:cubicBezTo>
                    <a:pt x="106" y="0"/>
                    <a:pt x="0" y="112"/>
                    <a:pt x="0" y="244"/>
                  </a:cubicBezTo>
                  <a:cubicBezTo>
                    <a:pt x="0" y="376"/>
                    <a:pt x="108" y="484"/>
                    <a:pt x="240" y="484"/>
                  </a:cubicBezTo>
                  <a:cubicBezTo>
                    <a:pt x="372" y="484"/>
                    <a:pt x="480" y="376"/>
                    <a:pt x="480" y="244"/>
                  </a:cubicBezTo>
                  <a:close/>
                  <a:moveTo>
                    <a:pt x="240" y="364"/>
                  </a:moveTo>
                  <a:cubicBezTo>
                    <a:pt x="174" y="364"/>
                    <a:pt x="120" y="310"/>
                    <a:pt x="120" y="244"/>
                  </a:cubicBezTo>
                  <a:cubicBezTo>
                    <a:pt x="120" y="177"/>
                    <a:pt x="175" y="120"/>
                    <a:pt x="240" y="120"/>
                  </a:cubicBezTo>
                  <a:cubicBezTo>
                    <a:pt x="305" y="120"/>
                    <a:pt x="360" y="177"/>
                    <a:pt x="360" y="244"/>
                  </a:cubicBezTo>
                  <a:cubicBezTo>
                    <a:pt x="360" y="310"/>
                    <a:pt x="306" y="364"/>
                    <a:pt x="240" y="3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20">
              <a:extLst>
                <a:ext uri="{FF2B5EF4-FFF2-40B4-BE49-F238E27FC236}">
                  <a16:creationId xmlns:a16="http://schemas.microsoft.com/office/drawing/2014/main" id="{A45B6404-BDF1-4380-81EA-6E2BC6A9A8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11237" y="4856376"/>
              <a:ext cx="1584325" cy="1582738"/>
            </a:xfrm>
            <a:custGeom>
              <a:avLst/>
              <a:gdLst>
                <a:gd name="T0" fmla="*/ 1808 w 2048"/>
                <a:gd name="T1" fmla="*/ 244 h 2048"/>
                <a:gd name="T2" fmla="*/ 1748 w 2048"/>
                <a:gd name="T3" fmla="*/ 0 h 2048"/>
                <a:gd name="T4" fmla="*/ 1200 w 2048"/>
                <a:gd name="T5" fmla="*/ 60 h 2048"/>
                <a:gd name="T6" fmla="*/ 1095 w 2048"/>
                <a:gd name="T7" fmla="*/ 724 h 2048"/>
                <a:gd name="T8" fmla="*/ 780 w 2048"/>
                <a:gd name="T9" fmla="*/ 484 h 2048"/>
                <a:gd name="T10" fmla="*/ 300 w 2048"/>
                <a:gd name="T11" fmla="*/ 484 h 2048"/>
                <a:gd name="T12" fmla="*/ 0 w 2048"/>
                <a:gd name="T13" fmla="*/ 1144 h 2048"/>
                <a:gd name="T14" fmla="*/ 240 w 2048"/>
                <a:gd name="T15" fmla="*/ 1314 h 2048"/>
                <a:gd name="T16" fmla="*/ 420 w 2048"/>
                <a:gd name="T17" fmla="*/ 2048 h 2048"/>
                <a:gd name="T18" fmla="*/ 660 w 2048"/>
                <a:gd name="T19" fmla="*/ 2048 h 2048"/>
                <a:gd name="T20" fmla="*/ 840 w 2048"/>
                <a:gd name="T21" fmla="*/ 979 h 2048"/>
                <a:gd name="T22" fmla="*/ 1020 w 2048"/>
                <a:gd name="T23" fmla="*/ 1084 h 2048"/>
                <a:gd name="T24" fmla="*/ 1200 w 2048"/>
                <a:gd name="T25" fmla="*/ 1988 h 2048"/>
                <a:gd name="T26" fmla="*/ 1320 w 2048"/>
                <a:gd name="T27" fmla="*/ 1988 h 2048"/>
                <a:gd name="T28" fmla="*/ 1440 w 2048"/>
                <a:gd name="T29" fmla="*/ 904 h 2048"/>
                <a:gd name="T30" fmla="*/ 1320 w 2048"/>
                <a:gd name="T31" fmla="*/ 604 h 2048"/>
                <a:gd name="T32" fmla="*/ 1688 w 2048"/>
                <a:gd name="T33" fmla="*/ 784 h 2048"/>
                <a:gd name="T34" fmla="*/ 1988 w 2048"/>
                <a:gd name="T35" fmla="*/ 844 h 2048"/>
                <a:gd name="T36" fmla="*/ 2048 w 2048"/>
                <a:gd name="T37" fmla="*/ 304 h 2048"/>
                <a:gd name="T38" fmla="*/ 1260 w 2048"/>
                <a:gd name="T39" fmla="*/ 964 h 2048"/>
                <a:gd name="T40" fmla="*/ 978 w 2048"/>
                <a:gd name="T41" fmla="*/ 946 h 2048"/>
                <a:gd name="T42" fmla="*/ 720 w 2048"/>
                <a:gd name="T43" fmla="*/ 834 h 2048"/>
                <a:gd name="T44" fmla="*/ 660 w 2048"/>
                <a:gd name="T45" fmla="*/ 1928 h 2048"/>
                <a:gd name="T46" fmla="*/ 600 w 2048"/>
                <a:gd name="T47" fmla="*/ 1264 h 2048"/>
                <a:gd name="T48" fmla="*/ 480 w 2048"/>
                <a:gd name="T49" fmla="*/ 1264 h 2048"/>
                <a:gd name="T50" fmla="*/ 420 w 2048"/>
                <a:gd name="T51" fmla="*/ 1928 h 2048"/>
                <a:gd name="T52" fmla="*/ 360 w 2048"/>
                <a:gd name="T53" fmla="*/ 1144 h 2048"/>
                <a:gd name="T54" fmla="*/ 300 w 2048"/>
                <a:gd name="T55" fmla="*/ 724 h 2048"/>
                <a:gd name="T56" fmla="*/ 240 w 2048"/>
                <a:gd name="T57" fmla="*/ 1144 h 2048"/>
                <a:gd name="T58" fmla="*/ 120 w 2048"/>
                <a:gd name="T59" fmla="*/ 1144 h 2048"/>
                <a:gd name="T60" fmla="*/ 300 w 2048"/>
                <a:gd name="T61" fmla="*/ 604 h 2048"/>
                <a:gd name="T62" fmla="*/ 822 w 2048"/>
                <a:gd name="T63" fmla="*/ 622 h 2048"/>
                <a:gd name="T64" fmla="*/ 1070 w 2048"/>
                <a:gd name="T65" fmla="*/ 844 h 2048"/>
                <a:gd name="T66" fmla="*/ 1320 w 2048"/>
                <a:gd name="T67" fmla="*/ 904 h 2048"/>
                <a:gd name="T68" fmla="*/ 1320 w 2048"/>
                <a:gd name="T69" fmla="*/ 484 h 2048"/>
                <a:gd name="T70" fmla="*/ 1688 w 2048"/>
                <a:gd name="T71" fmla="*/ 120 h 2048"/>
                <a:gd name="T72" fmla="*/ 1320 w 2048"/>
                <a:gd name="T73" fmla="*/ 484 h 2048"/>
                <a:gd name="T74" fmla="*/ 1808 w 2048"/>
                <a:gd name="T75" fmla="*/ 724 h 2048"/>
                <a:gd name="T76" fmla="*/ 1928 w 2048"/>
                <a:gd name="T77" fmla="*/ 364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48" h="2048">
                  <a:moveTo>
                    <a:pt x="1988" y="244"/>
                  </a:moveTo>
                  <a:cubicBezTo>
                    <a:pt x="1808" y="244"/>
                    <a:pt x="1808" y="244"/>
                    <a:pt x="1808" y="244"/>
                  </a:cubicBezTo>
                  <a:cubicBezTo>
                    <a:pt x="1808" y="60"/>
                    <a:pt x="1808" y="60"/>
                    <a:pt x="1808" y="60"/>
                  </a:cubicBezTo>
                  <a:cubicBezTo>
                    <a:pt x="1808" y="27"/>
                    <a:pt x="1781" y="0"/>
                    <a:pt x="1748" y="0"/>
                  </a:cubicBezTo>
                  <a:cubicBezTo>
                    <a:pt x="1260" y="0"/>
                    <a:pt x="1260" y="0"/>
                    <a:pt x="1260" y="0"/>
                  </a:cubicBezTo>
                  <a:cubicBezTo>
                    <a:pt x="1227" y="0"/>
                    <a:pt x="1200" y="27"/>
                    <a:pt x="1200" y="60"/>
                  </a:cubicBezTo>
                  <a:cubicBezTo>
                    <a:pt x="1200" y="77"/>
                    <a:pt x="1200" y="705"/>
                    <a:pt x="1200" y="724"/>
                  </a:cubicBezTo>
                  <a:cubicBezTo>
                    <a:pt x="1095" y="724"/>
                    <a:pt x="1095" y="724"/>
                    <a:pt x="1095" y="724"/>
                  </a:cubicBezTo>
                  <a:cubicBezTo>
                    <a:pt x="907" y="537"/>
                    <a:pt x="907" y="537"/>
                    <a:pt x="907" y="537"/>
                  </a:cubicBezTo>
                  <a:cubicBezTo>
                    <a:pt x="873" y="503"/>
                    <a:pt x="828" y="484"/>
                    <a:pt x="780" y="484"/>
                  </a:cubicBezTo>
                  <a:cubicBezTo>
                    <a:pt x="540" y="484"/>
                    <a:pt x="540" y="484"/>
                    <a:pt x="540" y="484"/>
                  </a:cubicBezTo>
                  <a:cubicBezTo>
                    <a:pt x="300" y="484"/>
                    <a:pt x="300" y="484"/>
                    <a:pt x="300" y="484"/>
                  </a:cubicBezTo>
                  <a:cubicBezTo>
                    <a:pt x="135" y="484"/>
                    <a:pt x="0" y="619"/>
                    <a:pt x="0" y="784"/>
                  </a:cubicBezTo>
                  <a:cubicBezTo>
                    <a:pt x="0" y="1144"/>
                    <a:pt x="0" y="1144"/>
                    <a:pt x="0" y="1144"/>
                  </a:cubicBezTo>
                  <a:cubicBezTo>
                    <a:pt x="0" y="1243"/>
                    <a:pt x="81" y="1324"/>
                    <a:pt x="180" y="1324"/>
                  </a:cubicBezTo>
                  <a:cubicBezTo>
                    <a:pt x="201" y="1324"/>
                    <a:pt x="221" y="1320"/>
                    <a:pt x="240" y="1314"/>
                  </a:cubicBezTo>
                  <a:cubicBezTo>
                    <a:pt x="240" y="1868"/>
                    <a:pt x="240" y="1868"/>
                    <a:pt x="240" y="1868"/>
                  </a:cubicBezTo>
                  <a:cubicBezTo>
                    <a:pt x="240" y="1967"/>
                    <a:pt x="321" y="2048"/>
                    <a:pt x="420" y="2048"/>
                  </a:cubicBezTo>
                  <a:cubicBezTo>
                    <a:pt x="466" y="2048"/>
                    <a:pt x="508" y="2031"/>
                    <a:pt x="540" y="2002"/>
                  </a:cubicBezTo>
                  <a:cubicBezTo>
                    <a:pt x="572" y="2031"/>
                    <a:pt x="614" y="2048"/>
                    <a:pt x="660" y="2048"/>
                  </a:cubicBezTo>
                  <a:cubicBezTo>
                    <a:pt x="759" y="2048"/>
                    <a:pt x="840" y="1967"/>
                    <a:pt x="840" y="1868"/>
                  </a:cubicBezTo>
                  <a:cubicBezTo>
                    <a:pt x="840" y="979"/>
                    <a:pt x="840" y="979"/>
                    <a:pt x="840" y="979"/>
                  </a:cubicBezTo>
                  <a:cubicBezTo>
                    <a:pt x="893" y="1031"/>
                    <a:pt x="893" y="1031"/>
                    <a:pt x="893" y="1031"/>
                  </a:cubicBezTo>
                  <a:cubicBezTo>
                    <a:pt x="927" y="1065"/>
                    <a:pt x="972" y="1084"/>
                    <a:pt x="1020" y="1084"/>
                  </a:cubicBezTo>
                  <a:cubicBezTo>
                    <a:pt x="1200" y="1084"/>
                    <a:pt x="1200" y="1084"/>
                    <a:pt x="1200" y="1084"/>
                  </a:cubicBezTo>
                  <a:cubicBezTo>
                    <a:pt x="1200" y="1988"/>
                    <a:pt x="1200" y="1988"/>
                    <a:pt x="1200" y="1988"/>
                  </a:cubicBezTo>
                  <a:cubicBezTo>
                    <a:pt x="1200" y="2021"/>
                    <a:pt x="1227" y="2048"/>
                    <a:pt x="1260" y="2048"/>
                  </a:cubicBezTo>
                  <a:cubicBezTo>
                    <a:pt x="1293" y="2048"/>
                    <a:pt x="1320" y="2021"/>
                    <a:pt x="1320" y="1988"/>
                  </a:cubicBezTo>
                  <a:cubicBezTo>
                    <a:pt x="1320" y="1074"/>
                    <a:pt x="1320" y="1074"/>
                    <a:pt x="1320" y="1074"/>
                  </a:cubicBezTo>
                  <a:cubicBezTo>
                    <a:pt x="1390" y="1049"/>
                    <a:pt x="1440" y="982"/>
                    <a:pt x="1440" y="904"/>
                  </a:cubicBezTo>
                  <a:cubicBezTo>
                    <a:pt x="1440" y="826"/>
                    <a:pt x="1390" y="759"/>
                    <a:pt x="1320" y="734"/>
                  </a:cubicBezTo>
                  <a:cubicBezTo>
                    <a:pt x="1320" y="604"/>
                    <a:pt x="1320" y="604"/>
                    <a:pt x="1320" y="604"/>
                  </a:cubicBezTo>
                  <a:cubicBezTo>
                    <a:pt x="1688" y="604"/>
                    <a:pt x="1688" y="604"/>
                    <a:pt x="1688" y="604"/>
                  </a:cubicBezTo>
                  <a:cubicBezTo>
                    <a:pt x="1688" y="784"/>
                    <a:pt x="1688" y="784"/>
                    <a:pt x="1688" y="784"/>
                  </a:cubicBezTo>
                  <a:cubicBezTo>
                    <a:pt x="1688" y="817"/>
                    <a:pt x="1715" y="844"/>
                    <a:pt x="1748" y="844"/>
                  </a:cubicBezTo>
                  <a:cubicBezTo>
                    <a:pt x="1988" y="844"/>
                    <a:pt x="1988" y="844"/>
                    <a:pt x="1988" y="844"/>
                  </a:cubicBezTo>
                  <a:cubicBezTo>
                    <a:pt x="2021" y="844"/>
                    <a:pt x="2048" y="817"/>
                    <a:pt x="2048" y="784"/>
                  </a:cubicBezTo>
                  <a:cubicBezTo>
                    <a:pt x="2048" y="304"/>
                    <a:pt x="2048" y="304"/>
                    <a:pt x="2048" y="304"/>
                  </a:cubicBezTo>
                  <a:cubicBezTo>
                    <a:pt x="2048" y="271"/>
                    <a:pt x="2021" y="244"/>
                    <a:pt x="1988" y="244"/>
                  </a:cubicBezTo>
                  <a:close/>
                  <a:moveTo>
                    <a:pt x="1260" y="964"/>
                  </a:moveTo>
                  <a:cubicBezTo>
                    <a:pt x="1020" y="964"/>
                    <a:pt x="1020" y="964"/>
                    <a:pt x="1020" y="964"/>
                  </a:cubicBezTo>
                  <a:cubicBezTo>
                    <a:pt x="1004" y="964"/>
                    <a:pt x="989" y="958"/>
                    <a:pt x="978" y="946"/>
                  </a:cubicBezTo>
                  <a:cubicBezTo>
                    <a:pt x="822" y="791"/>
                    <a:pt x="822" y="791"/>
                    <a:pt x="822" y="791"/>
                  </a:cubicBezTo>
                  <a:cubicBezTo>
                    <a:pt x="785" y="754"/>
                    <a:pt x="720" y="779"/>
                    <a:pt x="720" y="834"/>
                  </a:cubicBezTo>
                  <a:cubicBezTo>
                    <a:pt x="720" y="1868"/>
                    <a:pt x="720" y="1868"/>
                    <a:pt x="720" y="1868"/>
                  </a:cubicBezTo>
                  <a:cubicBezTo>
                    <a:pt x="720" y="1901"/>
                    <a:pt x="693" y="1928"/>
                    <a:pt x="660" y="1928"/>
                  </a:cubicBezTo>
                  <a:cubicBezTo>
                    <a:pt x="627" y="1928"/>
                    <a:pt x="600" y="1901"/>
                    <a:pt x="600" y="1868"/>
                  </a:cubicBezTo>
                  <a:cubicBezTo>
                    <a:pt x="600" y="1264"/>
                    <a:pt x="600" y="1264"/>
                    <a:pt x="600" y="1264"/>
                  </a:cubicBezTo>
                  <a:cubicBezTo>
                    <a:pt x="600" y="1231"/>
                    <a:pt x="573" y="1204"/>
                    <a:pt x="540" y="1204"/>
                  </a:cubicBezTo>
                  <a:cubicBezTo>
                    <a:pt x="507" y="1204"/>
                    <a:pt x="480" y="1231"/>
                    <a:pt x="480" y="1264"/>
                  </a:cubicBezTo>
                  <a:cubicBezTo>
                    <a:pt x="480" y="1868"/>
                    <a:pt x="480" y="1868"/>
                    <a:pt x="480" y="1868"/>
                  </a:cubicBezTo>
                  <a:cubicBezTo>
                    <a:pt x="480" y="1901"/>
                    <a:pt x="453" y="1928"/>
                    <a:pt x="420" y="1928"/>
                  </a:cubicBezTo>
                  <a:cubicBezTo>
                    <a:pt x="387" y="1928"/>
                    <a:pt x="360" y="1901"/>
                    <a:pt x="360" y="1868"/>
                  </a:cubicBezTo>
                  <a:cubicBezTo>
                    <a:pt x="360" y="1144"/>
                    <a:pt x="360" y="1144"/>
                    <a:pt x="360" y="1144"/>
                  </a:cubicBezTo>
                  <a:cubicBezTo>
                    <a:pt x="360" y="784"/>
                    <a:pt x="360" y="784"/>
                    <a:pt x="360" y="784"/>
                  </a:cubicBezTo>
                  <a:cubicBezTo>
                    <a:pt x="360" y="751"/>
                    <a:pt x="333" y="724"/>
                    <a:pt x="300" y="724"/>
                  </a:cubicBezTo>
                  <a:cubicBezTo>
                    <a:pt x="267" y="724"/>
                    <a:pt x="240" y="751"/>
                    <a:pt x="240" y="784"/>
                  </a:cubicBezTo>
                  <a:cubicBezTo>
                    <a:pt x="240" y="1144"/>
                    <a:pt x="240" y="1144"/>
                    <a:pt x="240" y="1144"/>
                  </a:cubicBezTo>
                  <a:cubicBezTo>
                    <a:pt x="240" y="1177"/>
                    <a:pt x="213" y="1204"/>
                    <a:pt x="180" y="1204"/>
                  </a:cubicBezTo>
                  <a:cubicBezTo>
                    <a:pt x="147" y="1204"/>
                    <a:pt x="120" y="1177"/>
                    <a:pt x="120" y="1144"/>
                  </a:cubicBezTo>
                  <a:cubicBezTo>
                    <a:pt x="120" y="784"/>
                    <a:pt x="120" y="784"/>
                    <a:pt x="120" y="784"/>
                  </a:cubicBezTo>
                  <a:cubicBezTo>
                    <a:pt x="120" y="685"/>
                    <a:pt x="201" y="604"/>
                    <a:pt x="300" y="604"/>
                  </a:cubicBezTo>
                  <a:cubicBezTo>
                    <a:pt x="780" y="604"/>
                    <a:pt x="780" y="604"/>
                    <a:pt x="780" y="604"/>
                  </a:cubicBezTo>
                  <a:cubicBezTo>
                    <a:pt x="796" y="604"/>
                    <a:pt x="811" y="610"/>
                    <a:pt x="822" y="622"/>
                  </a:cubicBezTo>
                  <a:cubicBezTo>
                    <a:pt x="1027" y="826"/>
                    <a:pt x="1027" y="826"/>
                    <a:pt x="1027" y="826"/>
                  </a:cubicBezTo>
                  <a:cubicBezTo>
                    <a:pt x="1039" y="838"/>
                    <a:pt x="1054" y="844"/>
                    <a:pt x="1070" y="844"/>
                  </a:cubicBezTo>
                  <a:cubicBezTo>
                    <a:pt x="1260" y="844"/>
                    <a:pt x="1260" y="844"/>
                    <a:pt x="1260" y="844"/>
                  </a:cubicBezTo>
                  <a:cubicBezTo>
                    <a:pt x="1293" y="844"/>
                    <a:pt x="1320" y="871"/>
                    <a:pt x="1320" y="904"/>
                  </a:cubicBezTo>
                  <a:cubicBezTo>
                    <a:pt x="1320" y="937"/>
                    <a:pt x="1293" y="964"/>
                    <a:pt x="1260" y="964"/>
                  </a:cubicBezTo>
                  <a:close/>
                  <a:moveTo>
                    <a:pt x="1320" y="484"/>
                  </a:moveTo>
                  <a:cubicBezTo>
                    <a:pt x="1320" y="120"/>
                    <a:pt x="1320" y="120"/>
                    <a:pt x="1320" y="120"/>
                  </a:cubicBezTo>
                  <a:cubicBezTo>
                    <a:pt x="1688" y="120"/>
                    <a:pt x="1688" y="120"/>
                    <a:pt x="1688" y="120"/>
                  </a:cubicBezTo>
                  <a:cubicBezTo>
                    <a:pt x="1688" y="159"/>
                    <a:pt x="1688" y="446"/>
                    <a:pt x="1688" y="484"/>
                  </a:cubicBezTo>
                  <a:lnTo>
                    <a:pt x="1320" y="484"/>
                  </a:lnTo>
                  <a:close/>
                  <a:moveTo>
                    <a:pt x="1928" y="724"/>
                  </a:moveTo>
                  <a:cubicBezTo>
                    <a:pt x="1808" y="724"/>
                    <a:pt x="1808" y="724"/>
                    <a:pt x="1808" y="724"/>
                  </a:cubicBezTo>
                  <a:cubicBezTo>
                    <a:pt x="1808" y="686"/>
                    <a:pt x="1808" y="402"/>
                    <a:pt x="1808" y="364"/>
                  </a:cubicBezTo>
                  <a:cubicBezTo>
                    <a:pt x="1928" y="364"/>
                    <a:pt x="1928" y="364"/>
                    <a:pt x="1928" y="364"/>
                  </a:cubicBezTo>
                  <a:lnTo>
                    <a:pt x="1928" y="7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9" name="Group 83">
            <a:extLst>
              <a:ext uri="{FF2B5EF4-FFF2-40B4-BE49-F238E27FC236}">
                <a16:creationId xmlns:a16="http://schemas.microsoft.com/office/drawing/2014/main" id="{F7B701A1-0EF4-4BF8-B944-3DAA2EBBF34A}"/>
              </a:ext>
            </a:extLst>
          </p:cNvPr>
          <p:cNvGrpSpPr/>
          <p:nvPr/>
        </p:nvGrpSpPr>
        <p:grpSpPr>
          <a:xfrm>
            <a:off x="3817084" y="5285293"/>
            <a:ext cx="626764" cy="650050"/>
            <a:chOff x="2667000" y="4765675"/>
            <a:chExt cx="2092325" cy="2092325"/>
          </a:xfrm>
          <a:solidFill>
            <a:srgbClr val="4F4697"/>
          </a:solidFill>
        </p:grpSpPr>
        <p:sp>
          <p:nvSpPr>
            <p:cNvPr id="80" name="Freeform 10">
              <a:extLst>
                <a:ext uri="{FF2B5EF4-FFF2-40B4-BE49-F238E27FC236}">
                  <a16:creationId xmlns:a16="http://schemas.microsoft.com/office/drawing/2014/main" id="{D67A73FC-BEF1-4C92-912C-5104B4CB9A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68688" y="5872163"/>
              <a:ext cx="490538" cy="490537"/>
            </a:xfrm>
            <a:custGeom>
              <a:avLst/>
              <a:gdLst>
                <a:gd name="T0" fmla="*/ 480 w 480"/>
                <a:gd name="T1" fmla="*/ 240 h 480"/>
                <a:gd name="T2" fmla="*/ 240 w 480"/>
                <a:gd name="T3" fmla="*/ 0 h 480"/>
                <a:gd name="T4" fmla="*/ 0 w 480"/>
                <a:gd name="T5" fmla="*/ 240 h 480"/>
                <a:gd name="T6" fmla="*/ 240 w 480"/>
                <a:gd name="T7" fmla="*/ 480 h 480"/>
                <a:gd name="T8" fmla="*/ 480 w 480"/>
                <a:gd name="T9" fmla="*/ 240 h 480"/>
                <a:gd name="T10" fmla="*/ 240 w 480"/>
                <a:gd name="T11" fmla="*/ 360 h 480"/>
                <a:gd name="T12" fmla="*/ 120 w 480"/>
                <a:gd name="T13" fmla="*/ 240 h 480"/>
                <a:gd name="T14" fmla="*/ 240 w 480"/>
                <a:gd name="T15" fmla="*/ 120 h 480"/>
                <a:gd name="T16" fmla="*/ 360 w 480"/>
                <a:gd name="T17" fmla="*/ 240 h 480"/>
                <a:gd name="T18" fmla="*/ 240 w 480"/>
                <a:gd name="T19" fmla="*/ 36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0" h="480">
                  <a:moveTo>
                    <a:pt x="480" y="240"/>
                  </a:moveTo>
                  <a:cubicBezTo>
                    <a:pt x="480" y="108"/>
                    <a:pt x="372" y="0"/>
                    <a:pt x="240" y="0"/>
                  </a:cubicBezTo>
                  <a:cubicBezTo>
                    <a:pt x="108" y="0"/>
                    <a:pt x="0" y="108"/>
                    <a:pt x="0" y="240"/>
                  </a:cubicBezTo>
                  <a:cubicBezTo>
                    <a:pt x="0" y="372"/>
                    <a:pt x="108" y="480"/>
                    <a:pt x="240" y="480"/>
                  </a:cubicBezTo>
                  <a:cubicBezTo>
                    <a:pt x="372" y="480"/>
                    <a:pt x="480" y="372"/>
                    <a:pt x="480" y="240"/>
                  </a:cubicBezTo>
                  <a:close/>
                  <a:moveTo>
                    <a:pt x="240" y="360"/>
                  </a:moveTo>
                  <a:cubicBezTo>
                    <a:pt x="174" y="360"/>
                    <a:pt x="120" y="306"/>
                    <a:pt x="120" y="240"/>
                  </a:cubicBezTo>
                  <a:cubicBezTo>
                    <a:pt x="120" y="174"/>
                    <a:pt x="174" y="120"/>
                    <a:pt x="240" y="120"/>
                  </a:cubicBezTo>
                  <a:cubicBezTo>
                    <a:pt x="306" y="120"/>
                    <a:pt x="360" y="174"/>
                    <a:pt x="360" y="240"/>
                  </a:cubicBezTo>
                  <a:cubicBezTo>
                    <a:pt x="360" y="306"/>
                    <a:pt x="306" y="360"/>
                    <a:pt x="240" y="3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4F4697"/>
                </a:solidFill>
              </a:endParaRPr>
            </a:p>
          </p:txBody>
        </p:sp>
        <p:sp>
          <p:nvSpPr>
            <p:cNvPr id="91" name="Freeform 11">
              <a:extLst>
                <a:ext uri="{FF2B5EF4-FFF2-40B4-BE49-F238E27FC236}">
                  <a16:creationId xmlns:a16="http://schemas.microsoft.com/office/drawing/2014/main" id="{4056D300-3379-4C95-9FDC-D7C614CF81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81463" y="5872163"/>
              <a:ext cx="490538" cy="490537"/>
            </a:xfrm>
            <a:custGeom>
              <a:avLst/>
              <a:gdLst>
                <a:gd name="T0" fmla="*/ 480 w 480"/>
                <a:gd name="T1" fmla="*/ 240 h 480"/>
                <a:gd name="T2" fmla="*/ 240 w 480"/>
                <a:gd name="T3" fmla="*/ 0 h 480"/>
                <a:gd name="T4" fmla="*/ 0 w 480"/>
                <a:gd name="T5" fmla="*/ 240 h 480"/>
                <a:gd name="T6" fmla="*/ 240 w 480"/>
                <a:gd name="T7" fmla="*/ 480 h 480"/>
                <a:gd name="T8" fmla="*/ 480 w 480"/>
                <a:gd name="T9" fmla="*/ 240 h 480"/>
                <a:gd name="T10" fmla="*/ 240 w 480"/>
                <a:gd name="T11" fmla="*/ 360 h 480"/>
                <a:gd name="T12" fmla="*/ 120 w 480"/>
                <a:gd name="T13" fmla="*/ 240 h 480"/>
                <a:gd name="T14" fmla="*/ 240 w 480"/>
                <a:gd name="T15" fmla="*/ 120 h 480"/>
                <a:gd name="T16" fmla="*/ 360 w 480"/>
                <a:gd name="T17" fmla="*/ 240 h 480"/>
                <a:gd name="T18" fmla="*/ 240 w 480"/>
                <a:gd name="T19" fmla="*/ 36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0" h="480">
                  <a:moveTo>
                    <a:pt x="480" y="240"/>
                  </a:moveTo>
                  <a:cubicBezTo>
                    <a:pt x="480" y="108"/>
                    <a:pt x="372" y="0"/>
                    <a:pt x="240" y="0"/>
                  </a:cubicBezTo>
                  <a:cubicBezTo>
                    <a:pt x="108" y="0"/>
                    <a:pt x="0" y="108"/>
                    <a:pt x="0" y="240"/>
                  </a:cubicBezTo>
                  <a:cubicBezTo>
                    <a:pt x="0" y="372"/>
                    <a:pt x="108" y="480"/>
                    <a:pt x="240" y="480"/>
                  </a:cubicBezTo>
                  <a:cubicBezTo>
                    <a:pt x="372" y="480"/>
                    <a:pt x="480" y="372"/>
                    <a:pt x="480" y="240"/>
                  </a:cubicBezTo>
                  <a:close/>
                  <a:moveTo>
                    <a:pt x="240" y="360"/>
                  </a:moveTo>
                  <a:cubicBezTo>
                    <a:pt x="174" y="360"/>
                    <a:pt x="120" y="306"/>
                    <a:pt x="120" y="240"/>
                  </a:cubicBezTo>
                  <a:cubicBezTo>
                    <a:pt x="120" y="174"/>
                    <a:pt x="174" y="120"/>
                    <a:pt x="240" y="120"/>
                  </a:cubicBezTo>
                  <a:cubicBezTo>
                    <a:pt x="306" y="120"/>
                    <a:pt x="360" y="174"/>
                    <a:pt x="360" y="240"/>
                  </a:cubicBezTo>
                  <a:cubicBezTo>
                    <a:pt x="360" y="306"/>
                    <a:pt x="306" y="360"/>
                    <a:pt x="240" y="3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4F4697"/>
                </a:solidFill>
              </a:endParaRPr>
            </a:p>
          </p:txBody>
        </p:sp>
        <p:sp>
          <p:nvSpPr>
            <p:cNvPr id="92" name="Freeform 12">
              <a:extLst>
                <a:ext uri="{FF2B5EF4-FFF2-40B4-BE49-F238E27FC236}">
                  <a16:creationId xmlns:a16="http://schemas.microsoft.com/office/drawing/2014/main" id="{A04CC1BC-1D29-447B-8DA8-87F44D3094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54325" y="5872163"/>
              <a:ext cx="490538" cy="490537"/>
            </a:xfrm>
            <a:custGeom>
              <a:avLst/>
              <a:gdLst>
                <a:gd name="T0" fmla="*/ 480 w 480"/>
                <a:gd name="T1" fmla="*/ 240 h 480"/>
                <a:gd name="T2" fmla="*/ 240 w 480"/>
                <a:gd name="T3" fmla="*/ 0 h 480"/>
                <a:gd name="T4" fmla="*/ 0 w 480"/>
                <a:gd name="T5" fmla="*/ 240 h 480"/>
                <a:gd name="T6" fmla="*/ 240 w 480"/>
                <a:gd name="T7" fmla="*/ 480 h 480"/>
                <a:gd name="T8" fmla="*/ 480 w 480"/>
                <a:gd name="T9" fmla="*/ 240 h 480"/>
                <a:gd name="T10" fmla="*/ 240 w 480"/>
                <a:gd name="T11" fmla="*/ 360 h 480"/>
                <a:gd name="T12" fmla="*/ 120 w 480"/>
                <a:gd name="T13" fmla="*/ 240 h 480"/>
                <a:gd name="T14" fmla="*/ 240 w 480"/>
                <a:gd name="T15" fmla="*/ 120 h 480"/>
                <a:gd name="T16" fmla="*/ 360 w 480"/>
                <a:gd name="T17" fmla="*/ 240 h 480"/>
                <a:gd name="T18" fmla="*/ 240 w 480"/>
                <a:gd name="T19" fmla="*/ 36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0" h="480">
                  <a:moveTo>
                    <a:pt x="480" y="240"/>
                  </a:moveTo>
                  <a:cubicBezTo>
                    <a:pt x="480" y="108"/>
                    <a:pt x="372" y="0"/>
                    <a:pt x="240" y="0"/>
                  </a:cubicBezTo>
                  <a:cubicBezTo>
                    <a:pt x="108" y="0"/>
                    <a:pt x="0" y="108"/>
                    <a:pt x="0" y="240"/>
                  </a:cubicBezTo>
                  <a:cubicBezTo>
                    <a:pt x="0" y="372"/>
                    <a:pt x="108" y="480"/>
                    <a:pt x="240" y="480"/>
                  </a:cubicBezTo>
                  <a:cubicBezTo>
                    <a:pt x="372" y="480"/>
                    <a:pt x="480" y="372"/>
                    <a:pt x="480" y="240"/>
                  </a:cubicBezTo>
                  <a:close/>
                  <a:moveTo>
                    <a:pt x="240" y="360"/>
                  </a:moveTo>
                  <a:cubicBezTo>
                    <a:pt x="174" y="360"/>
                    <a:pt x="120" y="306"/>
                    <a:pt x="120" y="240"/>
                  </a:cubicBezTo>
                  <a:cubicBezTo>
                    <a:pt x="120" y="174"/>
                    <a:pt x="174" y="120"/>
                    <a:pt x="240" y="120"/>
                  </a:cubicBezTo>
                  <a:cubicBezTo>
                    <a:pt x="306" y="120"/>
                    <a:pt x="360" y="174"/>
                    <a:pt x="360" y="240"/>
                  </a:cubicBezTo>
                  <a:cubicBezTo>
                    <a:pt x="360" y="306"/>
                    <a:pt x="306" y="360"/>
                    <a:pt x="240" y="3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4F4697"/>
                </a:solidFill>
              </a:endParaRPr>
            </a:p>
          </p:txBody>
        </p:sp>
        <p:sp>
          <p:nvSpPr>
            <p:cNvPr id="93" name="Freeform 13">
              <a:extLst>
                <a:ext uri="{FF2B5EF4-FFF2-40B4-BE49-F238E27FC236}">
                  <a16:creationId xmlns:a16="http://schemas.microsoft.com/office/drawing/2014/main" id="{8DB34CC1-D966-44AD-83F3-3C9F06243B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67000" y="6362700"/>
              <a:ext cx="2092325" cy="495300"/>
            </a:xfrm>
            <a:custGeom>
              <a:avLst/>
              <a:gdLst>
                <a:gd name="T0" fmla="*/ 60 w 2048"/>
                <a:gd name="T1" fmla="*/ 484 h 484"/>
                <a:gd name="T2" fmla="*/ 1988 w 2048"/>
                <a:gd name="T3" fmla="*/ 484 h 484"/>
                <a:gd name="T4" fmla="*/ 2048 w 2048"/>
                <a:gd name="T5" fmla="*/ 424 h 484"/>
                <a:gd name="T6" fmla="*/ 1624 w 2048"/>
                <a:gd name="T7" fmla="*/ 0 h 484"/>
                <a:gd name="T8" fmla="*/ 1323 w 2048"/>
                <a:gd name="T9" fmla="*/ 127 h 484"/>
                <a:gd name="T10" fmla="*/ 1024 w 2048"/>
                <a:gd name="T11" fmla="*/ 0 h 484"/>
                <a:gd name="T12" fmla="*/ 725 w 2048"/>
                <a:gd name="T13" fmla="*/ 127 h 484"/>
                <a:gd name="T14" fmla="*/ 424 w 2048"/>
                <a:gd name="T15" fmla="*/ 0 h 484"/>
                <a:gd name="T16" fmla="*/ 0 w 2048"/>
                <a:gd name="T17" fmla="*/ 424 h 484"/>
                <a:gd name="T18" fmla="*/ 60 w 2048"/>
                <a:gd name="T19" fmla="*/ 484 h 484"/>
                <a:gd name="T20" fmla="*/ 1624 w 2048"/>
                <a:gd name="T21" fmla="*/ 120 h 484"/>
                <a:gd name="T22" fmla="*/ 1922 w 2048"/>
                <a:gd name="T23" fmla="*/ 364 h 484"/>
                <a:gd name="T24" fmla="*/ 1440 w 2048"/>
                <a:gd name="T25" fmla="*/ 364 h 484"/>
                <a:gd name="T26" fmla="*/ 1395 w 2048"/>
                <a:gd name="T27" fmla="*/ 226 h 484"/>
                <a:gd name="T28" fmla="*/ 1624 w 2048"/>
                <a:gd name="T29" fmla="*/ 120 h 484"/>
                <a:gd name="T30" fmla="*/ 1024 w 2048"/>
                <a:gd name="T31" fmla="*/ 120 h 484"/>
                <a:gd name="T32" fmla="*/ 1318 w 2048"/>
                <a:gd name="T33" fmla="*/ 364 h 484"/>
                <a:gd name="T34" fmla="*/ 730 w 2048"/>
                <a:gd name="T35" fmla="*/ 364 h 484"/>
                <a:gd name="T36" fmla="*/ 1024 w 2048"/>
                <a:gd name="T37" fmla="*/ 120 h 484"/>
                <a:gd name="T38" fmla="*/ 424 w 2048"/>
                <a:gd name="T39" fmla="*/ 120 h 484"/>
                <a:gd name="T40" fmla="*/ 653 w 2048"/>
                <a:gd name="T41" fmla="*/ 226 h 484"/>
                <a:gd name="T42" fmla="*/ 608 w 2048"/>
                <a:gd name="T43" fmla="*/ 364 h 484"/>
                <a:gd name="T44" fmla="*/ 126 w 2048"/>
                <a:gd name="T45" fmla="*/ 364 h 484"/>
                <a:gd name="T46" fmla="*/ 424 w 2048"/>
                <a:gd name="T47" fmla="*/ 120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48" h="484">
                  <a:moveTo>
                    <a:pt x="60" y="484"/>
                  </a:moveTo>
                  <a:cubicBezTo>
                    <a:pt x="70" y="484"/>
                    <a:pt x="1948" y="484"/>
                    <a:pt x="1988" y="484"/>
                  </a:cubicBezTo>
                  <a:cubicBezTo>
                    <a:pt x="2021" y="484"/>
                    <a:pt x="2048" y="457"/>
                    <a:pt x="2048" y="424"/>
                  </a:cubicBezTo>
                  <a:cubicBezTo>
                    <a:pt x="2048" y="192"/>
                    <a:pt x="1857" y="0"/>
                    <a:pt x="1624" y="0"/>
                  </a:cubicBezTo>
                  <a:cubicBezTo>
                    <a:pt x="1509" y="0"/>
                    <a:pt x="1402" y="46"/>
                    <a:pt x="1323" y="127"/>
                  </a:cubicBezTo>
                  <a:cubicBezTo>
                    <a:pt x="1247" y="49"/>
                    <a:pt x="1141" y="0"/>
                    <a:pt x="1024" y="0"/>
                  </a:cubicBezTo>
                  <a:cubicBezTo>
                    <a:pt x="907" y="0"/>
                    <a:pt x="801" y="49"/>
                    <a:pt x="725" y="127"/>
                  </a:cubicBezTo>
                  <a:cubicBezTo>
                    <a:pt x="646" y="46"/>
                    <a:pt x="539" y="0"/>
                    <a:pt x="424" y="0"/>
                  </a:cubicBezTo>
                  <a:cubicBezTo>
                    <a:pt x="192" y="0"/>
                    <a:pt x="0" y="191"/>
                    <a:pt x="0" y="424"/>
                  </a:cubicBezTo>
                  <a:cubicBezTo>
                    <a:pt x="0" y="457"/>
                    <a:pt x="27" y="484"/>
                    <a:pt x="60" y="484"/>
                  </a:cubicBezTo>
                  <a:close/>
                  <a:moveTo>
                    <a:pt x="1624" y="120"/>
                  </a:moveTo>
                  <a:cubicBezTo>
                    <a:pt x="1768" y="120"/>
                    <a:pt x="1893" y="227"/>
                    <a:pt x="1922" y="364"/>
                  </a:cubicBezTo>
                  <a:cubicBezTo>
                    <a:pt x="1440" y="364"/>
                    <a:pt x="1440" y="364"/>
                    <a:pt x="1440" y="364"/>
                  </a:cubicBezTo>
                  <a:cubicBezTo>
                    <a:pt x="1433" y="315"/>
                    <a:pt x="1417" y="268"/>
                    <a:pt x="1395" y="226"/>
                  </a:cubicBezTo>
                  <a:cubicBezTo>
                    <a:pt x="1452" y="159"/>
                    <a:pt x="1535" y="120"/>
                    <a:pt x="1624" y="120"/>
                  </a:cubicBezTo>
                  <a:close/>
                  <a:moveTo>
                    <a:pt x="1024" y="120"/>
                  </a:moveTo>
                  <a:cubicBezTo>
                    <a:pt x="1169" y="120"/>
                    <a:pt x="1291" y="225"/>
                    <a:pt x="1318" y="364"/>
                  </a:cubicBezTo>
                  <a:cubicBezTo>
                    <a:pt x="1298" y="364"/>
                    <a:pt x="754" y="364"/>
                    <a:pt x="730" y="364"/>
                  </a:cubicBezTo>
                  <a:cubicBezTo>
                    <a:pt x="757" y="225"/>
                    <a:pt x="879" y="120"/>
                    <a:pt x="1024" y="120"/>
                  </a:cubicBezTo>
                  <a:close/>
                  <a:moveTo>
                    <a:pt x="424" y="120"/>
                  </a:moveTo>
                  <a:cubicBezTo>
                    <a:pt x="513" y="120"/>
                    <a:pt x="596" y="159"/>
                    <a:pt x="653" y="226"/>
                  </a:cubicBezTo>
                  <a:cubicBezTo>
                    <a:pt x="631" y="268"/>
                    <a:pt x="615" y="315"/>
                    <a:pt x="608" y="364"/>
                  </a:cubicBezTo>
                  <a:cubicBezTo>
                    <a:pt x="126" y="364"/>
                    <a:pt x="126" y="364"/>
                    <a:pt x="126" y="364"/>
                  </a:cubicBezTo>
                  <a:cubicBezTo>
                    <a:pt x="155" y="227"/>
                    <a:pt x="280" y="120"/>
                    <a:pt x="424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4F4697"/>
                </a:solidFill>
              </a:endParaRPr>
            </a:p>
          </p:txBody>
        </p:sp>
        <p:sp>
          <p:nvSpPr>
            <p:cNvPr id="94" name="Freeform 14">
              <a:extLst>
                <a:ext uri="{FF2B5EF4-FFF2-40B4-BE49-F238E27FC236}">
                  <a16:creationId xmlns:a16="http://schemas.microsoft.com/office/drawing/2014/main" id="{C9C0EDD7-9317-4628-954C-9EF4C1607B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6238" y="4765675"/>
              <a:ext cx="1593850" cy="984250"/>
            </a:xfrm>
            <a:custGeom>
              <a:avLst/>
              <a:gdLst>
                <a:gd name="T0" fmla="*/ 180 w 1560"/>
                <a:gd name="T1" fmla="*/ 964 h 964"/>
                <a:gd name="T2" fmla="*/ 1380 w 1560"/>
                <a:gd name="T3" fmla="*/ 964 h 964"/>
                <a:gd name="T4" fmla="*/ 1440 w 1560"/>
                <a:gd name="T5" fmla="*/ 904 h 964"/>
                <a:gd name="T6" fmla="*/ 1440 w 1560"/>
                <a:gd name="T7" fmla="*/ 120 h 964"/>
                <a:gd name="T8" fmla="*/ 1500 w 1560"/>
                <a:gd name="T9" fmla="*/ 120 h 964"/>
                <a:gd name="T10" fmla="*/ 1560 w 1560"/>
                <a:gd name="T11" fmla="*/ 60 h 964"/>
                <a:gd name="T12" fmla="*/ 1500 w 1560"/>
                <a:gd name="T13" fmla="*/ 0 h 964"/>
                <a:gd name="T14" fmla="*/ 60 w 1560"/>
                <a:gd name="T15" fmla="*/ 0 h 964"/>
                <a:gd name="T16" fmla="*/ 0 w 1560"/>
                <a:gd name="T17" fmla="*/ 60 h 964"/>
                <a:gd name="T18" fmla="*/ 60 w 1560"/>
                <a:gd name="T19" fmla="*/ 120 h 964"/>
                <a:gd name="T20" fmla="*/ 120 w 1560"/>
                <a:gd name="T21" fmla="*/ 120 h 964"/>
                <a:gd name="T22" fmla="*/ 120 w 1560"/>
                <a:gd name="T23" fmla="*/ 904 h 964"/>
                <a:gd name="T24" fmla="*/ 180 w 1560"/>
                <a:gd name="T25" fmla="*/ 964 h 964"/>
                <a:gd name="T26" fmla="*/ 1320 w 1560"/>
                <a:gd name="T27" fmla="*/ 120 h 964"/>
                <a:gd name="T28" fmla="*/ 1320 w 1560"/>
                <a:gd name="T29" fmla="*/ 844 h 964"/>
                <a:gd name="T30" fmla="*/ 240 w 1560"/>
                <a:gd name="T31" fmla="*/ 844 h 964"/>
                <a:gd name="T32" fmla="*/ 240 w 1560"/>
                <a:gd name="T33" fmla="*/ 120 h 964"/>
                <a:gd name="T34" fmla="*/ 1320 w 1560"/>
                <a:gd name="T35" fmla="*/ 12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60" h="964">
                  <a:moveTo>
                    <a:pt x="180" y="964"/>
                  </a:moveTo>
                  <a:cubicBezTo>
                    <a:pt x="1380" y="964"/>
                    <a:pt x="1380" y="964"/>
                    <a:pt x="1380" y="964"/>
                  </a:cubicBezTo>
                  <a:cubicBezTo>
                    <a:pt x="1413" y="964"/>
                    <a:pt x="1440" y="937"/>
                    <a:pt x="1440" y="904"/>
                  </a:cubicBezTo>
                  <a:cubicBezTo>
                    <a:pt x="1440" y="120"/>
                    <a:pt x="1440" y="120"/>
                    <a:pt x="1440" y="120"/>
                  </a:cubicBezTo>
                  <a:cubicBezTo>
                    <a:pt x="1500" y="120"/>
                    <a:pt x="1500" y="120"/>
                    <a:pt x="1500" y="120"/>
                  </a:cubicBezTo>
                  <a:cubicBezTo>
                    <a:pt x="1533" y="120"/>
                    <a:pt x="1560" y="93"/>
                    <a:pt x="1560" y="60"/>
                  </a:cubicBezTo>
                  <a:cubicBezTo>
                    <a:pt x="1560" y="27"/>
                    <a:pt x="1533" y="0"/>
                    <a:pt x="1500" y="0"/>
                  </a:cubicBezTo>
                  <a:cubicBezTo>
                    <a:pt x="1427" y="0"/>
                    <a:pt x="107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ubicBezTo>
                    <a:pt x="120" y="120"/>
                    <a:pt x="120" y="120"/>
                    <a:pt x="120" y="120"/>
                  </a:cubicBezTo>
                  <a:cubicBezTo>
                    <a:pt x="120" y="904"/>
                    <a:pt x="120" y="904"/>
                    <a:pt x="120" y="904"/>
                  </a:cubicBezTo>
                  <a:cubicBezTo>
                    <a:pt x="120" y="937"/>
                    <a:pt x="147" y="964"/>
                    <a:pt x="180" y="964"/>
                  </a:cubicBezTo>
                  <a:close/>
                  <a:moveTo>
                    <a:pt x="1320" y="120"/>
                  </a:moveTo>
                  <a:cubicBezTo>
                    <a:pt x="1320" y="844"/>
                    <a:pt x="1320" y="844"/>
                    <a:pt x="1320" y="844"/>
                  </a:cubicBezTo>
                  <a:cubicBezTo>
                    <a:pt x="240" y="844"/>
                    <a:pt x="240" y="844"/>
                    <a:pt x="240" y="844"/>
                  </a:cubicBezTo>
                  <a:cubicBezTo>
                    <a:pt x="240" y="120"/>
                    <a:pt x="240" y="120"/>
                    <a:pt x="240" y="120"/>
                  </a:cubicBezTo>
                  <a:lnTo>
                    <a:pt x="1320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4F4697"/>
                </a:solidFill>
              </a:endParaRPr>
            </a:p>
          </p:txBody>
        </p:sp>
        <p:sp>
          <p:nvSpPr>
            <p:cNvPr id="95" name="Freeform 15">
              <a:extLst>
                <a:ext uri="{FF2B5EF4-FFF2-40B4-BE49-F238E27FC236}">
                  <a16:creationId xmlns:a16="http://schemas.microsoft.com/office/drawing/2014/main" id="{E975E683-5197-4E10-9A4A-A45763740E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4538" y="5010150"/>
              <a:ext cx="858838" cy="495300"/>
            </a:xfrm>
            <a:custGeom>
              <a:avLst/>
              <a:gdLst>
                <a:gd name="T0" fmla="*/ 60 w 840"/>
                <a:gd name="T1" fmla="*/ 484 h 484"/>
                <a:gd name="T2" fmla="*/ 780 w 840"/>
                <a:gd name="T3" fmla="*/ 484 h 484"/>
                <a:gd name="T4" fmla="*/ 840 w 840"/>
                <a:gd name="T5" fmla="*/ 424 h 484"/>
                <a:gd name="T6" fmla="*/ 780 w 840"/>
                <a:gd name="T7" fmla="*/ 364 h 484"/>
                <a:gd name="T8" fmla="*/ 720 w 840"/>
                <a:gd name="T9" fmla="*/ 364 h 484"/>
                <a:gd name="T10" fmla="*/ 720 w 840"/>
                <a:gd name="T11" fmla="*/ 60 h 484"/>
                <a:gd name="T12" fmla="*/ 660 w 840"/>
                <a:gd name="T13" fmla="*/ 0 h 484"/>
                <a:gd name="T14" fmla="*/ 600 w 840"/>
                <a:gd name="T15" fmla="*/ 60 h 484"/>
                <a:gd name="T16" fmla="*/ 600 w 840"/>
                <a:gd name="T17" fmla="*/ 364 h 484"/>
                <a:gd name="T18" fmla="*/ 480 w 840"/>
                <a:gd name="T19" fmla="*/ 364 h 484"/>
                <a:gd name="T20" fmla="*/ 480 w 840"/>
                <a:gd name="T21" fmla="*/ 184 h 484"/>
                <a:gd name="T22" fmla="*/ 420 w 840"/>
                <a:gd name="T23" fmla="*/ 124 h 484"/>
                <a:gd name="T24" fmla="*/ 360 w 840"/>
                <a:gd name="T25" fmla="*/ 184 h 484"/>
                <a:gd name="T26" fmla="*/ 360 w 840"/>
                <a:gd name="T27" fmla="*/ 364 h 484"/>
                <a:gd name="T28" fmla="*/ 240 w 840"/>
                <a:gd name="T29" fmla="*/ 364 h 484"/>
                <a:gd name="T30" fmla="*/ 240 w 840"/>
                <a:gd name="T31" fmla="*/ 304 h 484"/>
                <a:gd name="T32" fmla="*/ 180 w 840"/>
                <a:gd name="T33" fmla="*/ 244 h 484"/>
                <a:gd name="T34" fmla="*/ 120 w 840"/>
                <a:gd name="T35" fmla="*/ 304 h 484"/>
                <a:gd name="T36" fmla="*/ 120 w 840"/>
                <a:gd name="T37" fmla="*/ 364 h 484"/>
                <a:gd name="T38" fmla="*/ 60 w 840"/>
                <a:gd name="T39" fmla="*/ 364 h 484"/>
                <a:gd name="T40" fmla="*/ 0 w 840"/>
                <a:gd name="T41" fmla="*/ 424 h 484"/>
                <a:gd name="T42" fmla="*/ 60 w 840"/>
                <a:gd name="T43" fmla="*/ 484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40" h="484">
                  <a:moveTo>
                    <a:pt x="60" y="484"/>
                  </a:moveTo>
                  <a:cubicBezTo>
                    <a:pt x="780" y="484"/>
                    <a:pt x="780" y="484"/>
                    <a:pt x="780" y="484"/>
                  </a:cubicBezTo>
                  <a:cubicBezTo>
                    <a:pt x="813" y="484"/>
                    <a:pt x="840" y="457"/>
                    <a:pt x="840" y="424"/>
                  </a:cubicBezTo>
                  <a:cubicBezTo>
                    <a:pt x="840" y="391"/>
                    <a:pt x="813" y="364"/>
                    <a:pt x="780" y="364"/>
                  </a:cubicBezTo>
                  <a:cubicBezTo>
                    <a:pt x="720" y="364"/>
                    <a:pt x="720" y="364"/>
                    <a:pt x="720" y="364"/>
                  </a:cubicBezTo>
                  <a:cubicBezTo>
                    <a:pt x="720" y="60"/>
                    <a:pt x="720" y="60"/>
                    <a:pt x="720" y="60"/>
                  </a:cubicBezTo>
                  <a:cubicBezTo>
                    <a:pt x="720" y="27"/>
                    <a:pt x="693" y="0"/>
                    <a:pt x="660" y="0"/>
                  </a:cubicBezTo>
                  <a:cubicBezTo>
                    <a:pt x="627" y="0"/>
                    <a:pt x="600" y="27"/>
                    <a:pt x="600" y="60"/>
                  </a:cubicBezTo>
                  <a:cubicBezTo>
                    <a:pt x="600" y="364"/>
                    <a:pt x="600" y="364"/>
                    <a:pt x="600" y="364"/>
                  </a:cubicBezTo>
                  <a:cubicBezTo>
                    <a:pt x="480" y="364"/>
                    <a:pt x="480" y="364"/>
                    <a:pt x="480" y="364"/>
                  </a:cubicBezTo>
                  <a:cubicBezTo>
                    <a:pt x="480" y="184"/>
                    <a:pt x="480" y="184"/>
                    <a:pt x="480" y="184"/>
                  </a:cubicBezTo>
                  <a:cubicBezTo>
                    <a:pt x="480" y="151"/>
                    <a:pt x="453" y="124"/>
                    <a:pt x="420" y="124"/>
                  </a:cubicBezTo>
                  <a:cubicBezTo>
                    <a:pt x="387" y="124"/>
                    <a:pt x="360" y="151"/>
                    <a:pt x="360" y="184"/>
                  </a:cubicBezTo>
                  <a:cubicBezTo>
                    <a:pt x="360" y="364"/>
                    <a:pt x="360" y="364"/>
                    <a:pt x="360" y="364"/>
                  </a:cubicBezTo>
                  <a:cubicBezTo>
                    <a:pt x="240" y="364"/>
                    <a:pt x="240" y="364"/>
                    <a:pt x="240" y="364"/>
                  </a:cubicBezTo>
                  <a:cubicBezTo>
                    <a:pt x="240" y="304"/>
                    <a:pt x="240" y="304"/>
                    <a:pt x="240" y="304"/>
                  </a:cubicBezTo>
                  <a:cubicBezTo>
                    <a:pt x="240" y="271"/>
                    <a:pt x="213" y="244"/>
                    <a:pt x="180" y="244"/>
                  </a:cubicBezTo>
                  <a:cubicBezTo>
                    <a:pt x="147" y="244"/>
                    <a:pt x="120" y="271"/>
                    <a:pt x="120" y="304"/>
                  </a:cubicBezTo>
                  <a:cubicBezTo>
                    <a:pt x="120" y="364"/>
                    <a:pt x="120" y="364"/>
                    <a:pt x="120" y="364"/>
                  </a:cubicBezTo>
                  <a:cubicBezTo>
                    <a:pt x="60" y="364"/>
                    <a:pt x="60" y="364"/>
                    <a:pt x="60" y="364"/>
                  </a:cubicBezTo>
                  <a:cubicBezTo>
                    <a:pt x="27" y="364"/>
                    <a:pt x="0" y="391"/>
                    <a:pt x="0" y="424"/>
                  </a:cubicBezTo>
                  <a:cubicBezTo>
                    <a:pt x="0" y="457"/>
                    <a:pt x="27" y="484"/>
                    <a:pt x="60" y="4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4F4697"/>
                </a:solidFill>
              </a:endParaRPr>
            </a:p>
          </p:txBody>
        </p:sp>
      </p:grpSp>
      <p:sp>
        <p:nvSpPr>
          <p:cNvPr id="33" name="Rectangle 41">
            <a:extLst>
              <a:ext uri="{FF2B5EF4-FFF2-40B4-BE49-F238E27FC236}">
                <a16:creationId xmlns:a16="http://schemas.microsoft.com/office/drawing/2014/main" id="{7E91E99C-D6E7-4ABE-BEE6-273F193EE7F0}"/>
              </a:ext>
            </a:extLst>
          </p:cNvPr>
          <p:cNvSpPr/>
          <p:nvPr/>
        </p:nvSpPr>
        <p:spPr>
          <a:xfrm>
            <a:off x="245393" y="353967"/>
            <a:ext cx="11221860" cy="2123483"/>
          </a:xfrm>
          <a:prstGeom prst="rect">
            <a:avLst/>
          </a:prstGeom>
        </p:spPr>
        <p:txBody>
          <a:bodyPr wrap="square" lIns="91279" tIns="45633" rIns="91279" bIns="45633">
            <a:spAutoFit/>
          </a:bodyPr>
          <a:lstStyle/>
          <a:p>
            <a:pPr algn="just"/>
            <a:r>
              <a:rPr lang="en-US" sz="2000" b="1" dirty="0">
                <a:solidFill>
                  <a:schemeClr val="bg1"/>
                </a:solidFill>
              </a:rPr>
              <a:t>CALIPER Research &amp; Innovation Hubs</a:t>
            </a:r>
            <a:endParaRPr lang="en-US" sz="1600" b="1" dirty="0">
              <a:solidFill>
                <a:schemeClr val="bg1"/>
              </a:solidFill>
            </a:endParaRPr>
          </a:p>
          <a:p>
            <a:pPr algn="just"/>
            <a:r>
              <a:rPr lang="en-GB" sz="1600" dirty="0">
                <a:solidFill>
                  <a:schemeClr val="bg1"/>
                </a:solidFill>
              </a:rPr>
              <a:t>The RPOs/RFOs of the project establish local Research &amp; Innovation Hubs with the following stakeholders: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/>
                </a:solidFill>
              </a:rPr>
              <a:t>Academia and Universities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/>
                </a:solidFill>
              </a:rPr>
              <a:t>Industry and Business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/>
                </a:solidFill>
              </a:rPr>
              <a:t>Government &amp; Public Sector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/>
                </a:solidFill>
              </a:rPr>
              <a:t>Civil society</a:t>
            </a:r>
          </a:p>
          <a:p>
            <a:pPr algn="just"/>
            <a:r>
              <a:rPr lang="en-GB" sz="1600" dirty="0">
                <a:solidFill>
                  <a:schemeClr val="bg1"/>
                </a:solidFill>
              </a:rPr>
              <a:t>The strategic synergies stimulate dialogues to identify gaps and challenges related to gender inequalities at the different levels of the </a:t>
            </a:r>
            <a:r>
              <a:rPr lang="en-GB" sz="1600" b="1" dirty="0">
                <a:solidFill>
                  <a:schemeClr val="bg1"/>
                </a:solidFill>
              </a:rPr>
              <a:t>education-research- transfer to market and innovation chain. </a:t>
            </a:r>
          </a:p>
        </p:txBody>
      </p:sp>
    </p:spTree>
    <p:extLst>
      <p:ext uri="{BB962C8B-B14F-4D97-AF65-F5344CB8AC3E}">
        <p14:creationId xmlns:p14="http://schemas.microsoft.com/office/powerpoint/2010/main" val="597239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47394" y="1510848"/>
            <a:ext cx="11594561" cy="2362664"/>
            <a:chOff x="548520" y="1274475"/>
            <a:chExt cx="7873952" cy="2362664"/>
          </a:xfrm>
        </p:grpSpPr>
        <p:sp>
          <p:nvSpPr>
            <p:cNvPr id="8" name="TextBox 7"/>
            <p:cNvSpPr txBox="1"/>
            <p:nvPr/>
          </p:nvSpPr>
          <p:spPr>
            <a:xfrm>
              <a:off x="567516" y="2990808"/>
              <a:ext cx="78549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4F4697"/>
                  </a:solidFill>
                </a:rPr>
                <a:t>Join CALIPER</a:t>
              </a:r>
              <a:endParaRPr lang="en-US" sz="3600" b="1" dirty="0">
                <a:solidFill>
                  <a:srgbClr val="4F4697"/>
                </a:solidFill>
                <a:highlight>
                  <a:srgbClr val="FFFF00"/>
                </a:highlight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48520" y="1274475"/>
              <a:ext cx="784567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endParaRPr lang="da-DK" cap="all" spc="600" dirty="0">
                <a:solidFill>
                  <a:schemeClr val="tx1">
                    <a:lumMod val="75000"/>
                    <a:lumOff val="25000"/>
                  </a:schemeClr>
                </a:solidFill>
                <a:ea typeface="Batang" panose="02030600000101010101" pitchFamily="18" charset="-127"/>
                <a:cs typeface="Arial" panose="020B0604020202020204" pitchFamily="34" charset="0"/>
              </a:endParaRPr>
            </a:p>
          </p:txBody>
        </p:sp>
      </p:grp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>
          <a:xfrm>
            <a:off x="9109962" y="6337973"/>
            <a:ext cx="2743200" cy="365125"/>
          </a:xfrm>
        </p:spPr>
        <p:txBody>
          <a:bodyPr/>
          <a:lstStyle/>
          <a:p>
            <a:fld id="{DB13C784-7B2C-4726-92E0-F135C47C983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952CBA7-BA1C-4F9D-AF10-664B8684FE62}"/>
              </a:ext>
            </a:extLst>
          </p:cNvPr>
          <p:cNvSpPr txBox="1"/>
          <p:nvPr/>
        </p:nvSpPr>
        <p:spPr>
          <a:xfrm>
            <a:off x="404064" y="5160144"/>
            <a:ext cx="111405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Calibri Light" panose="020F0302020204030204"/>
              </a:rPr>
              <a:t>Follow CALIPER on social media platforms for the latest updates on project actions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778614-03BB-4BAE-A764-33C72E5E7A9C}"/>
              </a:ext>
            </a:extLst>
          </p:cNvPr>
          <p:cNvSpPr txBox="1"/>
          <p:nvPr/>
        </p:nvSpPr>
        <p:spPr>
          <a:xfrm>
            <a:off x="355466" y="3970545"/>
            <a:ext cx="111405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Calibri Light" panose="020F0302020204030204"/>
              </a:rPr>
              <a:t>To learn more about CALIPER, the Gender Equality Plans and how to become part of the Research and Innovation Hubs of CALIPER, visit project’s website at:</a:t>
            </a:r>
          </a:p>
          <a:p>
            <a:endParaRPr lang="en-US" sz="1400" dirty="0">
              <a:solidFill>
                <a:srgbClr val="000000"/>
              </a:solidFill>
              <a:latin typeface="Calibri Light" panose="020F0302020204030204"/>
            </a:endParaRPr>
          </a:p>
        </p:txBody>
      </p:sp>
      <p:pic>
        <p:nvPicPr>
          <p:cNvPr id="22" name="Εικόνα 21">
            <a:extLst>
              <a:ext uri="{FF2B5EF4-FFF2-40B4-BE49-F238E27FC236}">
                <a16:creationId xmlns:a16="http://schemas.microsoft.com/office/drawing/2014/main" id="{8202411E-7D69-4636-B34D-4DD2531EEF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64" y="4633863"/>
            <a:ext cx="307777" cy="307777"/>
          </a:xfrm>
          <a:prstGeom prst="rect">
            <a:avLst/>
          </a:prstGeom>
          <a:noFill/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9705241D-204D-4A26-AC29-8106643449B2}"/>
              </a:ext>
            </a:extLst>
          </p:cNvPr>
          <p:cNvSpPr txBox="1"/>
          <p:nvPr/>
        </p:nvSpPr>
        <p:spPr>
          <a:xfrm>
            <a:off x="760439" y="4626899"/>
            <a:ext cx="111405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4"/>
              </a:rPr>
              <a:t>https://caliper-project.eu/</a:t>
            </a:r>
            <a:endParaRPr lang="en-US" sz="1400" dirty="0">
              <a:solidFill>
                <a:srgbClr val="000000"/>
              </a:solidFill>
              <a:latin typeface="Calibri Light" panose="020F0302020204030204"/>
            </a:endParaRPr>
          </a:p>
        </p:txBody>
      </p:sp>
      <p:sp>
        <p:nvSpPr>
          <p:cNvPr id="32" name="Google Shape;161;p15">
            <a:extLst>
              <a:ext uri="{FF2B5EF4-FFF2-40B4-BE49-F238E27FC236}">
                <a16:creationId xmlns:a16="http://schemas.microsoft.com/office/drawing/2014/main" id="{2FF7DFE3-9634-48F9-8336-F62D994EF78D}"/>
              </a:ext>
            </a:extLst>
          </p:cNvPr>
          <p:cNvSpPr/>
          <p:nvPr/>
        </p:nvSpPr>
        <p:spPr>
          <a:xfrm>
            <a:off x="2497761" y="5720098"/>
            <a:ext cx="307777" cy="307777"/>
          </a:xfrm>
          <a:custGeom>
            <a:avLst/>
            <a:gdLst/>
            <a:ahLst/>
            <a:cxnLst/>
            <a:rect l="l" t="t" r="r" b="b"/>
            <a:pathLst>
              <a:path w="432707" h="432707" extrusionOk="0">
                <a:moveTo>
                  <a:pt x="81133" y="0"/>
                </a:moveTo>
                <a:lnTo>
                  <a:pt x="351574" y="0"/>
                </a:lnTo>
                <a:cubicBezTo>
                  <a:pt x="373924" y="0"/>
                  <a:pt x="393033" y="7935"/>
                  <a:pt x="408902" y="23805"/>
                </a:cubicBezTo>
                <a:cubicBezTo>
                  <a:pt x="424772" y="39674"/>
                  <a:pt x="432707" y="58784"/>
                  <a:pt x="432707" y="81133"/>
                </a:cubicBezTo>
                <a:lnTo>
                  <a:pt x="432707" y="351575"/>
                </a:lnTo>
                <a:cubicBezTo>
                  <a:pt x="432707" y="373923"/>
                  <a:pt x="424772" y="393033"/>
                  <a:pt x="408902" y="408903"/>
                </a:cubicBezTo>
                <a:cubicBezTo>
                  <a:pt x="393033" y="424772"/>
                  <a:pt x="373924" y="432707"/>
                  <a:pt x="351574" y="432707"/>
                </a:cubicBezTo>
                <a:lnTo>
                  <a:pt x="298613" y="432707"/>
                </a:lnTo>
                <a:lnTo>
                  <a:pt x="298613" y="265090"/>
                </a:lnTo>
                <a:lnTo>
                  <a:pt x="354673" y="265090"/>
                </a:lnTo>
                <a:lnTo>
                  <a:pt x="363125" y="199733"/>
                </a:lnTo>
                <a:lnTo>
                  <a:pt x="298613" y="199733"/>
                </a:lnTo>
                <a:lnTo>
                  <a:pt x="298613" y="158040"/>
                </a:lnTo>
                <a:cubicBezTo>
                  <a:pt x="298613" y="147522"/>
                  <a:pt x="300821" y="139634"/>
                  <a:pt x="305234" y="134376"/>
                </a:cubicBezTo>
                <a:cubicBezTo>
                  <a:pt x="309647" y="129117"/>
                  <a:pt x="318239" y="126488"/>
                  <a:pt x="331010" y="126488"/>
                </a:cubicBezTo>
                <a:lnTo>
                  <a:pt x="365378" y="126206"/>
                </a:lnTo>
                <a:lnTo>
                  <a:pt x="365378" y="67892"/>
                </a:lnTo>
                <a:cubicBezTo>
                  <a:pt x="353546" y="66202"/>
                  <a:pt x="336832" y="65357"/>
                  <a:pt x="315234" y="65357"/>
                </a:cubicBezTo>
                <a:cubicBezTo>
                  <a:pt x="289693" y="65357"/>
                  <a:pt x="269269" y="72869"/>
                  <a:pt x="253962" y="87894"/>
                </a:cubicBezTo>
                <a:cubicBezTo>
                  <a:pt x="238656" y="102918"/>
                  <a:pt x="231003" y="124141"/>
                  <a:pt x="231003" y="151560"/>
                </a:cubicBezTo>
                <a:lnTo>
                  <a:pt x="231003" y="199733"/>
                </a:lnTo>
                <a:lnTo>
                  <a:pt x="174661" y="199733"/>
                </a:lnTo>
                <a:lnTo>
                  <a:pt x="174661" y="265090"/>
                </a:lnTo>
                <a:lnTo>
                  <a:pt x="231003" y="265090"/>
                </a:lnTo>
                <a:lnTo>
                  <a:pt x="231003" y="432707"/>
                </a:lnTo>
                <a:lnTo>
                  <a:pt x="81133" y="432707"/>
                </a:lnTo>
                <a:cubicBezTo>
                  <a:pt x="58784" y="432707"/>
                  <a:pt x="39675" y="424772"/>
                  <a:pt x="23805" y="408903"/>
                </a:cubicBezTo>
                <a:cubicBezTo>
                  <a:pt x="7936" y="393033"/>
                  <a:pt x="0" y="373923"/>
                  <a:pt x="0" y="351575"/>
                </a:cubicBezTo>
                <a:lnTo>
                  <a:pt x="0" y="81133"/>
                </a:lnTo>
                <a:cubicBezTo>
                  <a:pt x="0" y="58784"/>
                  <a:pt x="7936" y="39674"/>
                  <a:pt x="23805" y="23805"/>
                </a:cubicBezTo>
                <a:cubicBezTo>
                  <a:pt x="39675" y="7935"/>
                  <a:pt x="58784" y="0"/>
                  <a:pt x="81133" y="0"/>
                </a:cubicBezTo>
                <a:close/>
              </a:path>
            </a:pathLst>
          </a:custGeom>
          <a:solidFill>
            <a:srgbClr val="4F469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Calibri"/>
              <a:buNone/>
            </a:pPr>
            <a:endParaRPr sz="13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162;p15">
            <a:extLst>
              <a:ext uri="{FF2B5EF4-FFF2-40B4-BE49-F238E27FC236}">
                <a16:creationId xmlns:a16="http://schemas.microsoft.com/office/drawing/2014/main" id="{6151E9D8-918E-4142-85DB-DA61A61E750D}"/>
              </a:ext>
            </a:extLst>
          </p:cNvPr>
          <p:cNvSpPr/>
          <p:nvPr/>
        </p:nvSpPr>
        <p:spPr>
          <a:xfrm>
            <a:off x="414446" y="5740241"/>
            <a:ext cx="307777" cy="307777"/>
          </a:xfrm>
          <a:custGeom>
            <a:avLst/>
            <a:gdLst/>
            <a:ahLst/>
            <a:cxnLst/>
            <a:rect l="l" t="t" r="r" b="b"/>
            <a:pathLst>
              <a:path w="2092" h="1695" extrusionOk="0">
                <a:moveTo>
                  <a:pt x="1449" y="0"/>
                </a:moveTo>
                <a:lnTo>
                  <a:pt x="1501" y="3"/>
                </a:lnTo>
                <a:lnTo>
                  <a:pt x="1551" y="12"/>
                </a:lnTo>
                <a:lnTo>
                  <a:pt x="1600" y="27"/>
                </a:lnTo>
                <a:lnTo>
                  <a:pt x="1645" y="47"/>
                </a:lnTo>
                <a:lnTo>
                  <a:pt x="1687" y="71"/>
                </a:lnTo>
                <a:lnTo>
                  <a:pt x="1727" y="101"/>
                </a:lnTo>
                <a:lnTo>
                  <a:pt x="1762" y="135"/>
                </a:lnTo>
                <a:lnTo>
                  <a:pt x="1834" y="117"/>
                </a:lnTo>
                <a:lnTo>
                  <a:pt x="1904" y="94"/>
                </a:lnTo>
                <a:lnTo>
                  <a:pt x="1971" y="66"/>
                </a:lnTo>
                <a:lnTo>
                  <a:pt x="2035" y="30"/>
                </a:lnTo>
                <a:lnTo>
                  <a:pt x="2016" y="80"/>
                </a:lnTo>
                <a:lnTo>
                  <a:pt x="1992" y="125"/>
                </a:lnTo>
                <a:lnTo>
                  <a:pt x="1962" y="167"/>
                </a:lnTo>
                <a:lnTo>
                  <a:pt x="1928" y="205"/>
                </a:lnTo>
                <a:lnTo>
                  <a:pt x="1889" y="238"/>
                </a:lnTo>
                <a:lnTo>
                  <a:pt x="1846" y="268"/>
                </a:lnTo>
                <a:lnTo>
                  <a:pt x="1910" y="258"/>
                </a:lnTo>
                <a:lnTo>
                  <a:pt x="1973" y="243"/>
                </a:lnTo>
                <a:lnTo>
                  <a:pt x="2033" y="224"/>
                </a:lnTo>
                <a:lnTo>
                  <a:pt x="2092" y="200"/>
                </a:lnTo>
                <a:lnTo>
                  <a:pt x="2057" y="250"/>
                </a:lnTo>
                <a:lnTo>
                  <a:pt x="2017" y="298"/>
                </a:lnTo>
                <a:lnTo>
                  <a:pt x="1974" y="343"/>
                </a:lnTo>
                <a:lnTo>
                  <a:pt x="1928" y="383"/>
                </a:lnTo>
                <a:lnTo>
                  <a:pt x="1878" y="422"/>
                </a:lnTo>
                <a:lnTo>
                  <a:pt x="1880" y="477"/>
                </a:lnTo>
                <a:lnTo>
                  <a:pt x="1878" y="540"/>
                </a:lnTo>
                <a:lnTo>
                  <a:pt x="1872" y="603"/>
                </a:lnTo>
                <a:lnTo>
                  <a:pt x="1864" y="667"/>
                </a:lnTo>
                <a:lnTo>
                  <a:pt x="1851" y="732"/>
                </a:lnTo>
                <a:lnTo>
                  <a:pt x="1836" y="795"/>
                </a:lnTo>
                <a:lnTo>
                  <a:pt x="1816" y="859"/>
                </a:lnTo>
                <a:lnTo>
                  <a:pt x="1794" y="921"/>
                </a:lnTo>
                <a:lnTo>
                  <a:pt x="1768" y="983"/>
                </a:lnTo>
                <a:lnTo>
                  <a:pt x="1739" y="1043"/>
                </a:lnTo>
                <a:lnTo>
                  <a:pt x="1706" y="1104"/>
                </a:lnTo>
                <a:lnTo>
                  <a:pt x="1669" y="1161"/>
                </a:lnTo>
                <a:lnTo>
                  <a:pt x="1630" y="1217"/>
                </a:lnTo>
                <a:lnTo>
                  <a:pt x="1588" y="1271"/>
                </a:lnTo>
                <a:lnTo>
                  <a:pt x="1541" y="1324"/>
                </a:lnTo>
                <a:lnTo>
                  <a:pt x="1493" y="1373"/>
                </a:lnTo>
                <a:lnTo>
                  <a:pt x="1440" y="1420"/>
                </a:lnTo>
                <a:lnTo>
                  <a:pt x="1385" y="1464"/>
                </a:lnTo>
                <a:lnTo>
                  <a:pt x="1326" y="1504"/>
                </a:lnTo>
                <a:lnTo>
                  <a:pt x="1263" y="1542"/>
                </a:lnTo>
                <a:lnTo>
                  <a:pt x="1199" y="1576"/>
                </a:lnTo>
                <a:lnTo>
                  <a:pt x="1131" y="1606"/>
                </a:lnTo>
                <a:lnTo>
                  <a:pt x="1059" y="1632"/>
                </a:lnTo>
                <a:lnTo>
                  <a:pt x="985" y="1654"/>
                </a:lnTo>
                <a:lnTo>
                  <a:pt x="908" y="1672"/>
                </a:lnTo>
                <a:lnTo>
                  <a:pt x="828" y="1684"/>
                </a:lnTo>
                <a:lnTo>
                  <a:pt x="745" y="1692"/>
                </a:lnTo>
                <a:lnTo>
                  <a:pt x="659" y="1695"/>
                </a:lnTo>
                <a:lnTo>
                  <a:pt x="568" y="1691"/>
                </a:lnTo>
                <a:lnTo>
                  <a:pt x="480" y="1681"/>
                </a:lnTo>
                <a:lnTo>
                  <a:pt x="394" y="1666"/>
                </a:lnTo>
                <a:lnTo>
                  <a:pt x="310" y="1644"/>
                </a:lnTo>
                <a:lnTo>
                  <a:pt x="228" y="1617"/>
                </a:lnTo>
                <a:lnTo>
                  <a:pt x="149" y="1584"/>
                </a:lnTo>
                <a:lnTo>
                  <a:pt x="73" y="1545"/>
                </a:lnTo>
                <a:lnTo>
                  <a:pt x="0" y="1502"/>
                </a:lnTo>
                <a:lnTo>
                  <a:pt x="51" y="1507"/>
                </a:lnTo>
                <a:lnTo>
                  <a:pt x="103" y="1509"/>
                </a:lnTo>
                <a:lnTo>
                  <a:pt x="178" y="1505"/>
                </a:lnTo>
                <a:lnTo>
                  <a:pt x="251" y="1496"/>
                </a:lnTo>
                <a:lnTo>
                  <a:pt x="321" y="1480"/>
                </a:lnTo>
                <a:lnTo>
                  <a:pt x="390" y="1459"/>
                </a:lnTo>
                <a:lnTo>
                  <a:pt x="456" y="1434"/>
                </a:lnTo>
                <a:lnTo>
                  <a:pt x="519" y="1402"/>
                </a:lnTo>
                <a:lnTo>
                  <a:pt x="579" y="1366"/>
                </a:lnTo>
                <a:lnTo>
                  <a:pt x="636" y="1325"/>
                </a:lnTo>
                <a:lnTo>
                  <a:pt x="586" y="1322"/>
                </a:lnTo>
                <a:lnTo>
                  <a:pt x="537" y="1312"/>
                </a:lnTo>
                <a:lnTo>
                  <a:pt x="490" y="1296"/>
                </a:lnTo>
                <a:lnTo>
                  <a:pt x="446" y="1278"/>
                </a:lnTo>
                <a:lnTo>
                  <a:pt x="405" y="1252"/>
                </a:lnTo>
                <a:lnTo>
                  <a:pt x="366" y="1224"/>
                </a:lnTo>
                <a:lnTo>
                  <a:pt x="332" y="1192"/>
                </a:lnTo>
                <a:lnTo>
                  <a:pt x="301" y="1156"/>
                </a:lnTo>
                <a:lnTo>
                  <a:pt x="275" y="1116"/>
                </a:lnTo>
                <a:lnTo>
                  <a:pt x="253" y="1073"/>
                </a:lnTo>
                <a:lnTo>
                  <a:pt x="235" y="1028"/>
                </a:lnTo>
                <a:lnTo>
                  <a:pt x="275" y="1034"/>
                </a:lnTo>
                <a:lnTo>
                  <a:pt x="316" y="1036"/>
                </a:lnTo>
                <a:lnTo>
                  <a:pt x="354" y="1034"/>
                </a:lnTo>
                <a:lnTo>
                  <a:pt x="392" y="1029"/>
                </a:lnTo>
                <a:lnTo>
                  <a:pt x="429" y="1020"/>
                </a:lnTo>
                <a:lnTo>
                  <a:pt x="381" y="1008"/>
                </a:lnTo>
                <a:lnTo>
                  <a:pt x="335" y="991"/>
                </a:lnTo>
                <a:lnTo>
                  <a:pt x="292" y="968"/>
                </a:lnTo>
                <a:lnTo>
                  <a:pt x="253" y="940"/>
                </a:lnTo>
                <a:lnTo>
                  <a:pt x="215" y="909"/>
                </a:lnTo>
                <a:lnTo>
                  <a:pt x="183" y="874"/>
                </a:lnTo>
                <a:lnTo>
                  <a:pt x="155" y="836"/>
                </a:lnTo>
                <a:lnTo>
                  <a:pt x="130" y="793"/>
                </a:lnTo>
                <a:lnTo>
                  <a:pt x="110" y="749"/>
                </a:lnTo>
                <a:lnTo>
                  <a:pt x="96" y="701"/>
                </a:lnTo>
                <a:lnTo>
                  <a:pt x="87" y="652"/>
                </a:lnTo>
                <a:lnTo>
                  <a:pt x="84" y="601"/>
                </a:lnTo>
                <a:lnTo>
                  <a:pt x="84" y="596"/>
                </a:lnTo>
                <a:lnTo>
                  <a:pt x="129" y="617"/>
                </a:lnTo>
                <a:lnTo>
                  <a:pt x="177" y="633"/>
                </a:lnTo>
                <a:lnTo>
                  <a:pt x="227" y="644"/>
                </a:lnTo>
                <a:lnTo>
                  <a:pt x="279" y="650"/>
                </a:lnTo>
                <a:lnTo>
                  <a:pt x="237" y="618"/>
                </a:lnTo>
                <a:lnTo>
                  <a:pt x="201" y="583"/>
                </a:lnTo>
                <a:lnTo>
                  <a:pt x="168" y="542"/>
                </a:lnTo>
                <a:lnTo>
                  <a:pt x="140" y="498"/>
                </a:lnTo>
                <a:lnTo>
                  <a:pt x="118" y="451"/>
                </a:lnTo>
                <a:lnTo>
                  <a:pt x="102" y="400"/>
                </a:lnTo>
                <a:lnTo>
                  <a:pt x="92" y="348"/>
                </a:lnTo>
                <a:lnTo>
                  <a:pt x="88" y="293"/>
                </a:lnTo>
                <a:lnTo>
                  <a:pt x="91" y="247"/>
                </a:lnTo>
                <a:lnTo>
                  <a:pt x="98" y="202"/>
                </a:lnTo>
                <a:lnTo>
                  <a:pt x="109" y="158"/>
                </a:lnTo>
                <a:lnTo>
                  <a:pt x="126" y="117"/>
                </a:lnTo>
                <a:lnTo>
                  <a:pt x="146" y="78"/>
                </a:lnTo>
                <a:lnTo>
                  <a:pt x="201" y="140"/>
                </a:lnTo>
                <a:lnTo>
                  <a:pt x="260" y="200"/>
                </a:lnTo>
                <a:lnTo>
                  <a:pt x="323" y="255"/>
                </a:lnTo>
                <a:lnTo>
                  <a:pt x="391" y="305"/>
                </a:lnTo>
                <a:lnTo>
                  <a:pt x="460" y="350"/>
                </a:lnTo>
                <a:lnTo>
                  <a:pt x="534" y="392"/>
                </a:lnTo>
                <a:lnTo>
                  <a:pt x="610" y="427"/>
                </a:lnTo>
                <a:lnTo>
                  <a:pt x="690" y="458"/>
                </a:lnTo>
                <a:lnTo>
                  <a:pt x="771" y="484"/>
                </a:lnTo>
                <a:lnTo>
                  <a:pt x="856" y="503"/>
                </a:lnTo>
                <a:lnTo>
                  <a:pt x="942" y="518"/>
                </a:lnTo>
                <a:lnTo>
                  <a:pt x="1031" y="525"/>
                </a:lnTo>
                <a:lnTo>
                  <a:pt x="1023" y="477"/>
                </a:lnTo>
                <a:lnTo>
                  <a:pt x="1020" y="427"/>
                </a:lnTo>
                <a:lnTo>
                  <a:pt x="1023" y="374"/>
                </a:lnTo>
                <a:lnTo>
                  <a:pt x="1033" y="322"/>
                </a:lnTo>
                <a:lnTo>
                  <a:pt x="1048" y="272"/>
                </a:lnTo>
                <a:lnTo>
                  <a:pt x="1070" y="226"/>
                </a:lnTo>
                <a:lnTo>
                  <a:pt x="1097" y="183"/>
                </a:lnTo>
                <a:lnTo>
                  <a:pt x="1128" y="144"/>
                </a:lnTo>
                <a:lnTo>
                  <a:pt x="1164" y="107"/>
                </a:lnTo>
                <a:lnTo>
                  <a:pt x="1204" y="77"/>
                </a:lnTo>
                <a:lnTo>
                  <a:pt x="1247" y="50"/>
                </a:lnTo>
                <a:lnTo>
                  <a:pt x="1293" y="28"/>
                </a:lnTo>
                <a:lnTo>
                  <a:pt x="1343" y="13"/>
                </a:lnTo>
                <a:lnTo>
                  <a:pt x="1395" y="3"/>
                </a:lnTo>
                <a:lnTo>
                  <a:pt x="1449" y="0"/>
                </a:lnTo>
                <a:close/>
              </a:path>
            </a:pathLst>
          </a:custGeom>
          <a:solidFill>
            <a:srgbClr val="4F4697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163;p15">
            <a:extLst>
              <a:ext uri="{FF2B5EF4-FFF2-40B4-BE49-F238E27FC236}">
                <a16:creationId xmlns:a16="http://schemas.microsoft.com/office/drawing/2014/main" id="{B6E278AA-39D8-428D-B529-662060B220CB}"/>
              </a:ext>
            </a:extLst>
          </p:cNvPr>
          <p:cNvSpPr/>
          <p:nvPr/>
        </p:nvSpPr>
        <p:spPr>
          <a:xfrm>
            <a:off x="4957264" y="5675365"/>
            <a:ext cx="307776" cy="307777"/>
          </a:xfrm>
          <a:custGeom>
            <a:avLst/>
            <a:gdLst/>
            <a:ahLst/>
            <a:cxnLst/>
            <a:rect l="l" t="t" r="r" b="b"/>
            <a:pathLst>
              <a:path w="432707" h="432707" extrusionOk="0">
                <a:moveTo>
                  <a:pt x="232693" y="194512"/>
                </a:moveTo>
                <a:lnTo>
                  <a:pt x="232693" y="195225"/>
                </a:lnTo>
                <a:lnTo>
                  <a:pt x="232130" y="195225"/>
                </a:lnTo>
                <a:close/>
                <a:moveTo>
                  <a:pt x="66766" y="166772"/>
                </a:moveTo>
                <a:lnTo>
                  <a:pt x="66766" y="362280"/>
                </a:lnTo>
                <a:lnTo>
                  <a:pt x="131841" y="362280"/>
                </a:lnTo>
                <a:lnTo>
                  <a:pt x="131841" y="166772"/>
                </a:lnTo>
                <a:close/>
                <a:moveTo>
                  <a:pt x="291007" y="162265"/>
                </a:moveTo>
                <a:cubicBezTo>
                  <a:pt x="271851" y="162265"/>
                  <a:pt x="256022" y="168445"/>
                  <a:pt x="243521" y="180805"/>
                </a:cubicBezTo>
                <a:lnTo>
                  <a:pt x="232693" y="194512"/>
                </a:lnTo>
                <a:lnTo>
                  <a:pt x="232693" y="166772"/>
                </a:lnTo>
                <a:lnTo>
                  <a:pt x="167618" y="166772"/>
                </a:lnTo>
                <a:cubicBezTo>
                  <a:pt x="168181" y="179168"/>
                  <a:pt x="168181" y="244337"/>
                  <a:pt x="167618" y="362280"/>
                </a:cubicBezTo>
                <a:lnTo>
                  <a:pt x="232693" y="362280"/>
                </a:lnTo>
                <a:lnTo>
                  <a:pt x="232693" y="252976"/>
                </a:lnTo>
                <a:cubicBezTo>
                  <a:pt x="232693" y="245839"/>
                  <a:pt x="233350" y="240581"/>
                  <a:pt x="234665" y="237200"/>
                </a:cubicBezTo>
                <a:cubicBezTo>
                  <a:pt x="237482" y="230627"/>
                  <a:pt x="241708" y="225040"/>
                  <a:pt x="247342" y="220438"/>
                </a:cubicBezTo>
                <a:cubicBezTo>
                  <a:pt x="252976" y="215837"/>
                  <a:pt x="259925" y="213536"/>
                  <a:pt x="268189" y="213536"/>
                </a:cubicBezTo>
                <a:cubicBezTo>
                  <a:pt x="289974" y="213536"/>
                  <a:pt x="300867" y="228279"/>
                  <a:pt x="300867" y="257765"/>
                </a:cubicBezTo>
                <a:lnTo>
                  <a:pt x="300867" y="362280"/>
                </a:lnTo>
                <a:lnTo>
                  <a:pt x="365942" y="362280"/>
                </a:lnTo>
                <a:lnTo>
                  <a:pt x="365942" y="250159"/>
                </a:lnTo>
                <a:cubicBezTo>
                  <a:pt x="365942" y="221237"/>
                  <a:pt x="359087" y="199357"/>
                  <a:pt x="345377" y="184520"/>
                </a:cubicBezTo>
                <a:cubicBezTo>
                  <a:pt x="331667" y="169683"/>
                  <a:pt x="313544" y="162265"/>
                  <a:pt x="291007" y="162265"/>
                </a:cubicBezTo>
                <a:close/>
                <a:moveTo>
                  <a:pt x="99726" y="72681"/>
                </a:moveTo>
                <a:cubicBezTo>
                  <a:pt x="88833" y="72681"/>
                  <a:pt x="79959" y="75874"/>
                  <a:pt x="73104" y="82259"/>
                </a:cubicBezTo>
                <a:cubicBezTo>
                  <a:pt x="66249" y="88645"/>
                  <a:pt x="62822" y="96720"/>
                  <a:pt x="62822" y="106486"/>
                </a:cubicBezTo>
                <a:cubicBezTo>
                  <a:pt x="62822" y="116065"/>
                  <a:pt x="66155" y="124093"/>
                  <a:pt x="72822" y="130573"/>
                </a:cubicBezTo>
                <a:cubicBezTo>
                  <a:pt x="79490" y="137052"/>
                  <a:pt x="88176" y="140292"/>
                  <a:pt x="98881" y="140292"/>
                </a:cubicBezTo>
                <a:lnTo>
                  <a:pt x="99162" y="140292"/>
                </a:lnTo>
                <a:cubicBezTo>
                  <a:pt x="110243" y="140292"/>
                  <a:pt x="119164" y="137052"/>
                  <a:pt x="125925" y="130573"/>
                </a:cubicBezTo>
                <a:cubicBezTo>
                  <a:pt x="132686" y="124093"/>
                  <a:pt x="136066" y="116065"/>
                  <a:pt x="136066" y="106486"/>
                </a:cubicBezTo>
                <a:cubicBezTo>
                  <a:pt x="135879" y="96720"/>
                  <a:pt x="132498" y="88645"/>
                  <a:pt x="125925" y="82259"/>
                </a:cubicBezTo>
                <a:cubicBezTo>
                  <a:pt x="119352" y="75874"/>
                  <a:pt x="110619" y="72681"/>
                  <a:pt x="99726" y="72681"/>
                </a:cubicBezTo>
                <a:close/>
                <a:moveTo>
                  <a:pt x="81133" y="0"/>
                </a:moveTo>
                <a:lnTo>
                  <a:pt x="351575" y="0"/>
                </a:lnTo>
                <a:cubicBezTo>
                  <a:pt x="373924" y="0"/>
                  <a:pt x="393033" y="7935"/>
                  <a:pt x="408903" y="23804"/>
                </a:cubicBezTo>
                <a:cubicBezTo>
                  <a:pt x="424773" y="39674"/>
                  <a:pt x="432707" y="58783"/>
                  <a:pt x="432707" y="81133"/>
                </a:cubicBezTo>
                <a:lnTo>
                  <a:pt x="432707" y="351575"/>
                </a:lnTo>
                <a:cubicBezTo>
                  <a:pt x="432707" y="373924"/>
                  <a:pt x="424773" y="393033"/>
                  <a:pt x="408903" y="408903"/>
                </a:cubicBezTo>
                <a:cubicBezTo>
                  <a:pt x="393033" y="424772"/>
                  <a:pt x="373924" y="432707"/>
                  <a:pt x="351575" y="432707"/>
                </a:cubicBezTo>
                <a:lnTo>
                  <a:pt x="81133" y="432707"/>
                </a:lnTo>
                <a:cubicBezTo>
                  <a:pt x="58784" y="432707"/>
                  <a:pt x="39674" y="424772"/>
                  <a:pt x="23805" y="408903"/>
                </a:cubicBezTo>
                <a:cubicBezTo>
                  <a:pt x="7935" y="393033"/>
                  <a:pt x="0" y="373924"/>
                  <a:pt x="0" y="351575"/>
                </a:cubicBezTo>
                <a:lnTo>
                  <a:pt x="0" y="81133"/>
                </a:lnTo>
                <a:cubicBezTo>
                  <a:pt x="0" y="58783"/>
                  <a:pt x="7935" y="39674"/>
                  <a:pt x="23805" y="23804"/>
                </a:cubicBezTo>
                <a:cubicBezTo>
                  <a:pt x="39674" y="7935"/>
                  <a:pt x="58784" y="0"/>
                  <a:pt x="81133" y="0"/>
                </a:cubicBezTo>
                <a:close/>
              </a:path>
            </a:pathLst>
          </a:custGeom>
          <a:solidFill>
            <a:srgbClr val="4F469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Calibri"/>
              <a:buNone/>
            </a:pPr>
            <a:endParaRPr sz="13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E67EE50-CF83-405D-9A14-383C468EF330}"/>
              </a:ext>
            </a:extLst>
          </p:cNvPr>
          <p:cNvSpPr txBox="1"/>
          <p:nvPr/>
        </p:nvSpPr>
        <p:spPr>
          <a:xfrm>
            <a:off x="2805540" y="5730973"/>
            <a:ext cx="11190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Calibri Light" panose="020F0302020204030204"/>
              </a:rPr>
              <a:t>Caliper EU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B33119D-4CBB-40F7-8091-4A4AF83857D2}"/>
              </a:ext>
            </a:extLst>
          </p:cNvPr>
          <p:cNvSpPr txBox="1"/>
          <p:nvPr/>
        </p:nvSpPr>
        <p:spPr>
          <a:xfrm>
            <a:off x="5324915" y="5687939"/>
            <a:ext cx="11190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Calibri Light" panose="020F0302020204030204"/>
              </a:rPr>
              <a:t>Caliper EU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599AABF-06F1-494F-9040-1EFE1D881283}"/>
              </a:ext>
            </a:extLst>
          </p:cNvPr>
          <p:cNvSpPr txBox="1"/>
          <p:nvPr/>
        </p:nvSpPr>
        <p:spPr>
          <a:xfrm>
            <a:off x="722292" y="5720097"/>
            <a:ext cx="11190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Calibri Light" panose="020F0302020204030204"/>
              </a:rPr>
              <a:t>@CaliperEU</a:t>
            </a:r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B37E42E1-1173-49E3-B8FB-AEAB9E3A7954}"/>
              </a:ext>
            </a:extLst>
          </p:cNvPr>
          <p:cNvSpPr txBox="1">
            <a:spLocks/>
          </p:cNvSpPr>
          <p:nvPr/>
        </p:nvSpPr>
        <p:spPr>
          <a:xfrm>
            <a:off x="355466" y="2188955"/>
            <a:ext cx="11406773" cy="97155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>
                <a:solidFill>
                  <a:srgbClr val="4F4697"/>
                </a:solidFill>
                <a:ea typeface="+mn-ea"/>
                <a:cs typeface="+mn-cs"/>
              </a:rPr>
              <a:t>Linking Research and Innovation for Gender Equality</a:t>
            </a:r>
          </a:p>
        </p:txBody>
      </p:sp>
      <p:pic>
        <p:nvPicPr>
          <p:cNvPr id="39" name="Picture 2">
            <a:extLst>
              <a:ext uri="{FF2B5EF4-FFF2-40B4-BE49-F238E27FC236}">
                <a16:creationId xmlns:a16="http://schemas.microsoft.com/office/drawing/2014/main" id="{66250464-5DCF-4557-8366-4F90FC48DD7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750" y="626478"/>
            <a:ext cx="4308629" cy="128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94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716</Words>
  <Application>Microsoft Office PowerPoint</Application>
  <PresentationFormat>Widescreen</PresentationFormat>
  <Paragraphs>50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Aileron Light</vt:lpstr>
      <vt:lpstr>Arial</vt:lpstr>
      <vt:lpstr>Barlow Semi Condensed</vt:lpstr>
      <vt:lpstr>Calibri</vt:lpstr>
      <vt:lpstr>Calibri Light</vt:lpstr>
      <vt:lpstr>Open Sans</vt:lpstr>
      <vt:lpstr>Webdings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Vasiliki Moumtzi</cp:lastModifiedBy>
  <cp:revision>146</cp:revision>
  <dcterms:created xsi:type="dcterms:W3CDTF">2020-02-11T10:12:04Z</dcterms:created>
  <dcterms:modified xsi:type="dcterms:W3CDTF">2020-04-10T13:23:47Z</dcterms:modified>
</cp:coreProperties>
</file>